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3"/>
  </p:notesMasterIdLst>
  <p:sldIdLst>
    <p:sldId id="680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679" r:id="rId66"/>
    <p:sldId id="296" r:id="rId67"/>
    <p:sldId id="257" r:id="rId68"/>
    <p:sldId id="259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15" r:id="rId88"/>
    <p:sldId id="316" r:id="rId89"/>
    <p:sldId id="317" r:id="rId90"/>
    <p:sldId id="318" r:id="rId91"/>
    <p:sldId id="319" r:id="rId92"/>
    <p:sldId id="320" r:id="rId93"/>
    <p:sldId id="321" r:id="rId94"/>
    <p:sldId id="322" r:id="rId95"/>
    <p:sldId id="323" r:id="rId96"/>
    <p:sldId id="431" r:id="rId97"/>
    <p:sldId id="432" r:id="rId98"/>
    <p:sldId id="331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  <p:sldId id="363" r:id="rId123"/>
    <p:sldId id="364" r:id="rId124"/>
    <p:sldId id="365" r:id="rId125"/>
    <p:sldId id="366" r:id="rId126"/>
    <p:sldId id="367" r:id="rId127"/>
    <p:sldId id="368" r:id="rId128"/>
    <p:sldId id="369" r:id="rId129"/>
    <p:sldId id="332" r:id="rId130"/>
    <p:sldId id="433" r:id="rId131"/>
    <p:sldId id="434" r:id="rId132"/>
    <p:sldId id="435" r:id="rId133"/>
    <p:sldId id="436" r:id="rId134"/>
    <p:sldId id="437" r:id="rId135"/>
    <p:sldId id="438" r:id="rId136"/>
    <p:sldId id="439" r:id="rId137"/>
    <p:sldId id="440" r:id="rId138"/>
    <p:sldId id="441" r:id="rId139"/>
    <p:sldId id="442" r:id="rId140"/>
    <p:sldId id="443" r:id="rId141"/>
    <p:sldId id="444" r:id="rId142"/>
    <p:sldId id="445" r:id="rId143"/>
    <p:sldId id="446" r:id="rId144"/>
    <p:sldId id="447" r:id="rId145"/>
    <p:sldId id="448" r:id="rId146"/>
    <p:sldId id="449" r:id="rId147"/>
    <p:sldId id="450" r:id="rId148"/>
    <p:sldId id="451" r:id="rId149"/>
    <p:sldId id="452" r:id="rId150"/>
    <p:sldId id="453" r:id="rId151"/>
    <p:sldId id="454" r:id="rId152"/>
    <p:sldId id="455" r:id="rId153"/>
    <p:sldId id="456" r:id="rId154"/>
    <p:sldId id="457" r:id="rId155"/>
    <p:sldId id="458" r:id="rId156"/>
    <p:sldId id="459" r:id="rId157"/>
    <p:sldId id="460" r:id="rId158"/>
    <p:sldId id="461" r:id="rId159"/>
    <p:sldId id="462" r:id="rId160"/>
    <p:sldId id="463" r:id="rId161"/>
    <p:sldId id="333" r:id="rId162"/>
    <p:sldId id="464" r:id="rId163"/>
    <p:sldId id="465" r:id="rId164"/>
    <p:sldId id="466" r:id="rId165"/>
    <p:sldId id="467" r:id="rId166"/>
    <p:sldId id="468" r:id="rId167"/>
    <p:sldId id="469" r:id="rId168"/>
    <p:sldId id="470" r:id="rId169"/>
    <p:sldId id="471" r:id="rId170"/>
    <p:sldId id="472" r:id="rId171"/>
    <p:sldId id="473" r:id="rId172"/>
    <p:sldId id="474" r:id="rId173"/>
    <p:sldId id="475" r:id="rId174"/>
    <p:sldId id="476" r:id="rId175"/>
    <p:sldId id="477" r:id="rId176"/>
    <p:sldId id="478" r:id="rId177"/>
    <p:sldId id="479" r:id="rId178"/>
    <p:sldId id="480" r:id="rId179"/>
    <p:sldId id="481" r:id="rId180"/>
    <p:sldId id="482" r:id="rId181"/>
    <p:sldId id="483" r:id="rId182"/>
    <p:sldId id="484" r:id="rId183"/>
    <p:sldId id="485" r:id="rId184"/>
    <p:sldId id="486" r:id="rId185"/>
    <p:sldId id="487" r:id="rId186"/>
    <p:sldId id="488" r:id="rId187"/>
    <p:sldId id="489" r:id="rId188"/>
    <p:sldId id="490" r:id="rId189"/>
    <p:sldId id="491" r:id="rId190"/>
    <p:sldId id="492" r:id="rId191"/>
    <p:sldId id="493" r:id="rId192"/>
    <p:sldId id="334" r:id="rId193"/>
    <p:sldId id="494" r:id="rId194"/>
    <p:sldId id="495" r:id="rId195"/>
    <p:sldId id="496" r:id="rId196"/>
    <p:sldId id="497" r:id="rId197"/>
    <p:sldId id="498" r:id="rId198"/>
    <p:sldId id="499" r:id="rId199"/>
    <p:sldId id="500" r:id="rId200"/>
    <p:sldId id="501" r:id="rId201"/>
    <p:sldId id="502" r:id="rId202"/>
    <p:sldId id="503" r:id="rId203"/>
    <p:sldId id="504" r:id="rId204"/>
    <p:sldId id="505" r:id="rId205"/>
    <p:sldId id="506" r:id="rId206"/>
    <p:sldId id="507" r:id="rId207"/>
    <p:sldId id="508" r:id="rId208"/>
    <p:sldId id="509" r:id="rId209"/>
    <p:sldId id="510" r:id="rId210"/>
    <p:sldId id="511" r:id="rId211"/>
    <p:sldId id="512" r:id="rId212"/>
    <p:sldId id="513" r:id="rId213"/>
    <p:sldId id="514" r:id="rId214"/>
    <p:sldId id="515" r:id="rId215"/>
    <p:sldId id="516" r:id="rId216"/>
    <p:sldId id="517" r:id="rId217"/>
    <p:sldId id="518" r:id="rId218"/>
    <p:sldId id="519" r:id="rId219"/>
    <p:sldId id="520" r:id="rId220"/>
    <p:sldId id="521" r:id="rId221"/>
    <p:sldId id="522" r:id="rId222"/>
    <p:sldId id="523" r:id="rId223"/>
    <p:sldId id="524" r:id="rId224"/>
    <p:sldId id="336" r:id="rId225"/>
    <p:sldId id="525" r:id="rId226"/>
    <p:sldId id="526" r:id="rId227"/>
    <p:sldId id="527" r:id="rId228"/>
    <p:sldId id="528" r:id="rId229"/>
    <p:sldId id="529" r:id="rId230"/>
    <p:sldId id="530" r:id="rId231"/>
    <p:sldId id="531" r:id="rId232"/>
    <p:sldId id="532" r:id="rId233"/>
    <p:sldId id="533" r:id="rId234"/>
    <p:sldId id="534" r:id="rId235"/>
    <p:sldId id="535" r:id="rId236"/>
    <p:sldId id="536" r:id="rId237"/>
    <p:sldId id="537" r:id="rId238"/>
    <p:sldId id="538" r:id="rId239"/>
    <p:sldId id="539" r:id="rId240"/>
    <p:sldId id="540" r:id="rId241"/>
    <p:sldId id="541" r:id="rId242"/>
    <p:sldId id="542" r:id="rId243"/>
    <p:sldId id="543" r:id="rId244"/>
    <p:sldId id="544" r:id="rId245"/>
    <p:sldId id="545" r:id="rId246"/>
    <p:sldId id="546" r:id="rId247"/>
    <p:sldId id="547" r:id="rId248"/>
    <p:sldId id="548" r:id="rId249"/>
    <p:sldId id="549" r:id="rId250"/>
    <p:sldId id="550" r:id="rId251"/>
    <p:sldId id="551" r:id="rId252"/>
    <p:sldId id="552" r:id="rId253"/>
    <p:sldId id="553" r:id="rId254"/>
    <p:sldId id="554" r:id="rId255"/>
    <p:sldId id="555" r:id="rId256"/>
    <p:sldId id="337" r:id="rId257"/>
    <p:sldId id="556" r:id="rId258"/>
    <p:sldId id="557" r:id="rId259"/>
    <p:sldId id="558" r:id="rId260"/>
    <p:sldId id="559" r:id="rId261"/>
    <p:sldId id="560" r:id="rId262"/>
    <p:sldId id="561" r:id="rId263"/>
    <p:sldId id="562" r:id="rId264"/>
    <p:sldId id="563" r:id="rId265"/>
    <p:sldId id="564" r:id="rId266"/>
    <p:sldId id="565" r:id="rId267"/>
    <p:sldId id="566" r:id="rId268"/>
    <p:sldId id="567" r:id="rId269"/>
    <p:sldId id="568" r:id="rId270"/>
    <p:sldId id="569" r:id="rId271"/>
    <p:sldId id="570" r:id="rId272"/>
    <p:sldId id="571" r:id="rId273"/>
    <p:sldId id="572" r:id="rId274"/>
    <p:sldId id="573" r:id="rId275"/>
    <p:sldId id="574" r:id="rId276"/>
    <p:sldId id="575" r:id="rId277"/>
    <p:sldId id="576" r:id="rId278"/>
    <p:sldId id="577" r:id="rId279"/>
    <p:sldId id="578" r:id="rId280"/>
    <p:sldId id="579" r:id="rId281"/>
    <p:sldId id="580" r:id="rId282"/>
    <p:sldId id="581" r:id="rId283"/>
    <p:sldId id="582" r:id="rId284"/>
    <p:sldId id="583" r:id="rId285"/>
    <p:sldId id="584" r:id="rId286"/>
    <p:sldId id="585" r:id="rId287"/>
    <p:sldId id="338" r:id="rId288"/>
    <p:sldId id="586" r:id="rId289"/>
    <p:sldId id="587" r:id="rId290"/>
    <p:sldId id="588" r:id="rId291"/>
    <p:sldId id="589" r:id="rId292"/>
    <p:sldId id="590" r:id="rId293"/>
    <p:sldId id="591" r:id="rId294"/>
    <p:sldId id="592" r:id="rId295"/>
    <p:sldId id="593" r:id="rId296"/>
    <p:sldId id="594" r:id="rId297"/>
    <p:sldId id="595" r:id="rId298"/>
    <p:sldId id="596" r:id="rId299"/>
    <p:sldId id="597" r:id="rId300"/>
    <p:sldId id="598" r:id="rId301"/>
    <p:sldId id="599" r:id="rId302"/>
    <p:sldId id="600" r:id="rId303"/>
    <p:sldId id="601" r:id="rId304"/>
    <p:sldId id="602" r:id="rId305"/>
    <p:sldId id="603" r:id="rId306"/>
    <p:sldId id="604" r:id="rId307"/>
    <p:sldId id="605" r:id="rId308"/>
    <p:sldId id="606" r:id="rId309"/>
    <p:sldId id="607" r:id="rId310"/>
    <p:sldId id="608" r:id="rId311"/>
    <p:sldId id="609" r:id="rId312"/>
    <p:sldId id="610" r:id="rId313"/>
    <p:sldId id="611" r:id="rId314"/>
    <p:sldId id="612" r:id="rId315"/>
    <p:sldId id="613" r:id="rId316"/>
    <p:sldId id="614" r:id="rId317"/>
    <p:sldId id="615" r:id="rId318"/>
    <p:sldId id="616" r:id="rId319"/>
    <p:sldId id="339" r:id="rId320"/>
    <p:sldId id="617" r:id="rId321"/>
    <p:sldId id="618" r:id="rId322"/>
    <p:sldId id="619" r:id="rId323"/>
    <p:sldId id="620" r:id="rId324"/>
    <p:sldId id="621" r:id="rId325"/>
    <p:sldId id="622" r:id="rId326"/>
    <p:sldId id="623" r:id="rId327"/>
    <p:sldId id="624" r:id="rId328"/>
    <p:sldId id="625" r:id="rId329"/>
    <p:sldId id="626" r:id="rId330"/>
    <p:sldId id="627" r:id="rId331"/>
    <p:sldId id="628" r:id="rId332"/>
    <p:sldId id="629" r:id="rId333"/>
    <p:sldId id="630" r:id="rId334"/>
    <p:sldId id="631" r:id="rId335"/>
    <p:sldId id="632" r:id="rId336"/>
    <p:sldId id="633" r:id="rId337"/>
    <p:sldId id="634" r:id="rId338"/>
    <p:sldId id="635" r:id="rId339"/>
    <p:sldId id="636" r:id="rId340"/>
    <p:sldId id="637" r:id="rId341"/>
    <p:sldId id="638" r:id="rId342"/>
    <p:sldId id="639" r:id="rId343"/>
    <p:sldId id="640" r:id="rId344"/>
    <p:sldId id="641" r:id="rId345"/>
    <p:sldId id="642" r:id="rId346"/>
    <p:sldId id="643" r:id="rId347"/>
    <p:sldId id="644" r:id="rId348"/>
    <p:sldId id="645" r:id="rId349"/>
    <p:sldId id="646" r:id="rId350"/>
    <p:sldId id="335" r:id="rId351"/>
    <p:sldId id="647" r:id="rId352"/>
    <p:sldId id="648" r:id="rId353"/>
    <p:sldId id="649" r:id="rId354"/>
    <p:sldId id="650" r:id="rId355"/>
    <p:sldId id="651" r:id="rId356"/>
    <p:sldId id="652" r:id="rId357"/>
    <p:sldId id="653" r:id="rId358"/>
    <p:sldId id="654" r:id="rId359"/>
    <p:sldId id="655" r:id="rId360"/>
    <p:sldId id="656" r:id="rId361"/>
    <p:sldId id="657" r:id="rId362"/>
    <p:sldId id="658" r:id="rId363"/>
    <p:sldId id="659" r:id="rId364"/>
    <p:sldId id="660" r:id="rId365"/>
    <p:sldId id="661" r:id="rId366"/>
    <p:sldId id="662" r:id="rId367"/>
    <p:sldId id="663" r:id="rId368"/>
    <p:sldId id="664" r:id="rId369"/>
    <p:sldId id="665" r:id="rId370"/>
    <p:sldId id="666" r:id="rId371"/>
    <p:sldId id="667" r:id="rId372"/>
    <p:sldId id="668" r:id="rId373"/>
    <p:sldId id="669" r:id="rId374"/>
    <p:sldId id="670" r:id="rId375"/>
    <p:sldId id="671" r:id="rId376"/>
    <p:sldId id="672" r:id="rId377"/>
    <p:sldId id="673" r:id="rId378"/>
    <p:sldId id="674" r:id="rId379"/>
    <p:sldId id="675" r:id="rId380"/>
    <p:sldId id="676" r:id="rId381"/>
    <p:sldId id="677" r:id="rId382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93"/>
    <p:restoredTop sz="94679"/>
  </p:normalViewPr>
  <p:slideViewPr>
    <p:cSldViewPr snapToGrid="0">
      <p:cViewPr>
        <p:scale>
          <a:sx n="334" d="100"/>
          <a:sy n="334" d="100"/>
        </p:scale>
        <p:origin x="2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microsoft.com/office/2016/11/relationships/changesInfo" Target="changesInfos/changesInfo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viewProps" Target="viewProps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tableStyles" Target="tableStyle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0E4C492C-CADE-A24E-802A-1C6C1DB36DD2}"/>
    <pc:docChg chg="modMainMaster">
      <pc:chgData name="Chuck Tomasi" userId="79514c44-a18e-4aaa-84b1-18f74099d6b1" providerId="ADAL" clId="{0E4C492C-CADE-A24E-802A-1C6C1DB36DD2}" dt="2023-11-11T17:05:45.147" v="13" actId="255"/>
      <pc:docMkLst>
        <pc:docMk/>
      </pc:docMkLst>
      <pc:sldMasterChg chg="modSldLayout">
        <pc:chgData name="Chuck Tomasi" userId="79514c44-a18e-4aaa-84b1-18f74099d6b1" providerId="ADAL" clId="{0E4C492C-CADE-A24E-802A-1C6C1DB36DD2}" dt="2023-11-11T17:05:45.147" v="13" actId="255"/>
        <pc:sldMasterMkLst>
          <pc:docMk/>
          <pc:sldMasterMk cId="2317532505" sldId="2147483672"/>
        </pc:sldMasterMkLst>
        <pc:sldLayoutChg chg="modSp mod">
          <pc:chgData name="Chuck Tomasi" userId="79514c44-a18e-4aaa-84b1-18f74099d6b1" providerId="ADAL" clId="{0E4C492C-CADE-A24E-802A-1C6C1DB36DD2}" dt="2023-11-11T17:05:17.801" v="7" actId="255"/>
          <pc:sldLayoutMkLst>
            <pc:docMk/>
            <pc:sldMasterMk cId="2317532505" sldId="2147483672"/>
            <pc:sldLayoutMk cId="1645841540" sldId="2147483674"/>
          </pc:sldLayoutMkLst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46" creationId="{3809ED0B-5815-1A7D-AC75-939A44C91F26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47" creationId="{F86F628F-4524-49BF-C925-156A21E2325B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48" creationId="{B5D4DDFD-23EE-E702-3C5D-FC5959A43F18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49" creationId="{A6E6C080-8364-6BA6-DB02-C052243F6FF6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50" creationId="{09E01E17-542B-B4FF-2538-ED6BB1798931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51" creationId="{C5F9560C-19BD-3309-525F-7001D2C97493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52" creationId="{A1BC41C5-2C3F-0BAA-6FC2-2CE9666212F9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53" creationId="{1091C6C0-4AC1-E344-FC4B-CD4EE2E66EF4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54" creationId="{BAE9613C-5DBC-EB0E-C5F7-833ECEB8D467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55" creationId="{F450B6E9-9551-69FA-9673-564EC7DBA13F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56" creationId="{82CC6CC7-4DFE-EF2E-2C0C-578C7AD8C6A7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58" creationId="{1D9BAB40-26D7-8653-F285-BFAABA727665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59" creationId="{DF073658-8F2F-020E-4BDE-FB5A647C9B4B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60" creationId="{2F387433-7531-5DCF-2BE3-6343BC1809AF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62" creationId="{314909A4-D8F1-EBC1-7658-22E104C030B8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63" creationId="{0F7B9FA0-4B66-35F1-59FB-E0F1E54F9C40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64" creationId="{95DE669A-E56B-A849-293B-165983B9A193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65" creationId="{EFD2103D-903A-E2ED-9EA0-337AFDA2A59E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66" creationId="{5B2FB087-262D-ED5E-48F2-B5930FF0D8E5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67" creationId="{6A1A80DD-DA2C-14E1-57A2-B3EE79C784C3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68" creationId="{330D6B82-B2E0-3EFD-3A06-320603CC3B23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03" creationId="{81A7602D-AC96-753F-8597-D2A9BB3ADFCF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04" creationId="{CCADAB91-5C28-A53C-EFFE-D05D42ECB7E0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05" creationId="{E09CFC1C-51B8-4B6A-D1E5-A10F037FED71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06" creationId="{A55964A9-694F-5767-B260-EF59ACDB8610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07" creationId="{E3EC6E37-EA9C-D4DC-3D79-9C798B31E58C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08" creationId="{7F4776DA-20FB-95FD-18AD-ADCE33C06344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09" creationId="{32E211DF-5720-FB4E-AFAA-64B8BEE88191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10" creationId="{1AD5ADEB-015C-198B-D157-F768C9367CF3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11" creationId="{71285D95-91D0-5B36-4C2A-BEB2E4A1813D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12" creationId="{67974FC1-901E-D1BD-CFCF-745BA4E11C71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13" creationId="{E25010E5-C3B9-7218-E0E5-7F7CB09BB150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14" creationId="{2A4471F2-8D8A-4BAE-4944-EEA527AE3BB2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15" creationId="{108A2CF8-3E3E-2455-E2DC-854238C7A59E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16" creationId="{EBDE0C70-CE99-35A7-B338-CBCB86727130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17" creationId="{A6A0465D-3BBF-56F9-9975-6FEB45C3AC3A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18" creationId="{47545C8A-5166-CC7B-0EBA-1CB411000C53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19" creationId="{9B2FF4FD-00DA-467C-12A3-3C741E32554B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20" creationId="{FCD68AD8-AC68-EA8B-D1C5-D68BACC02DF0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21" creationId="{38A47517-5AB8-9586-FB13-DC8C363FE746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22" creationId="{CECCE2A1-CD52-02AF-BE3A-FED60C503259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23" creationId="{E9365ADF-8090-5789-59D0-364569E2FD16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24" creationId="{57D5A5F0-358F-6D04-5A41-C8F2C3F46A08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25" creationId="{394B9F62-AA0E-9095-DD51-6217C0B403A2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26" creationId="{CE8C5794-9A04-E034-0EAE-B61EEE05A48D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27" creationId="{463D6B9C-7E76-26F2-694E-6228FF495788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28" creationId="{8D038592-38D4-F229-A4FF-041D9965ED52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29" creationId="{77A2FEC0-4E19-0C1E-D618-C8EE668D3233}"/>
            </ac:spMkLst>
          </pc:spChg>
          <pc:spChg chg="mod">
            <ac:chgData name="Chuck Tomasi" userId="79514c44-a18e-4aaa-84b1-18f74099d6b1" providerId="ADAL" clId="{0E4C492C-CADE-A24E-802A-1C6C1DB36DD2}" dt="2023-11-11T17:05:17.801" v="7" actId="255"/>
            <ac:spMkLst>
              <pc:docMk/>
              <pc:sldMasterMk cId="2317532505" sldId="2147483672"/>
              <pc:sldLayoutMk cId="1645841540" sldId="2147483674"/>
              <ac:spMk id="130" creationId="{7A52FFDE-0F80-466D-DB37-E79AE3B904FC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4:44.071" v="1" actId="255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9" creationId="{AF56E7F3-26CE-2509-BE74-8F6406675FEA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20" creationId="{4015C2CC-DB74-4019-741B-E68AB30F8872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21" creationId="{F9C758BC-4C66-6F26-5E64-3342E8538AF0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22" creationId="{BE715C39-58F3-AE5E-4AEB-D032E1DA5526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23" creationId="{6A5489C8-E396-140A-62C9-3ACD9AABD9F8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24" creationId="{AB15D00B-8C90-4551-B3F7-FEA3706DD5B7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25" creationId="{3A0A9400-7979-108D-3549-98F88878AF8F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26" creationId="{8629C877-5C11-3779-0C6E-23C186333AD9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27" creationId="{03B38C40-D329-D996-8D34-34C133F0C416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28" creationId="{F8C09DD5-2805-F564-659A-DC2A2EDE6B04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29" creationId="{DA2797F4-7835-DC53-F501-78D441D159A3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30" creationId="{D7DBCA88-8862-1EAD-6AAC-630F271B7E48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31" creationId="{4FA9216D-38B3-8C24-CCB5-27FA957FB90B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32" creationId="{8BE02B18-0541-7F2B-D643-890013780DA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33" creationId="{7163B2D4-003D-F164-17B9-659BF735D8D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34" creationId="{E8BF0A30-B8DC-6EA0-C702-448B7440084F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35" creationId="{DA46AB49-6478-B716-BA16-82C56864A96B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36" creationId="{07A3E623-85D4-1C63-7A7B-65898A8817C5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37" creationId="{CC0D0D76-21D2-B19C-446E-08F2AC0724D0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38" creationId="{FB179E7B-539D-D3BB-3F2E-6A41856E6FA5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39" creationId="{6909E458-C54F-437A-E9F8-C324FE61393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0" creationId="{E29FDBA7-5748-AED6-20BD-325791A26F90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1" creationId="{ABE56739-CCDD-C009-22A4-35E0447FB2AC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2" creationId="{A81918DA-76AC-4409-18C1-F096E5C27C1F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3" creationId="{085A9711-0F93-200B-5F51-C9099A3AA2F3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4" creationId="{7B8DBF34-F85D-7B5C-692C-048D5298F8F3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5" creationId="{6001B3BF-FC8C-4A8C-89F0-250BA94ADED4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6" creationId="{4C1FE3AA-0511-BF34-19F3-FCD8C3535945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7" creationId="{655AB5E9-26C0-9B0E-A098-7C9D9EABDA87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8" creationId="{FB33531F-F044-C17A-8C75-2EC74BD067A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9" creationId="{627D2A81-7E87-5E5B-F0D1-611590D68361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50" creationId="{EDCECDAF-14C2-5271-8463-DBD47FA0AC82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51" creationId="{E8DC928E-C783-9AB2-EE82-2911D6BFB3BC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52" creationId="{7AA85DDE-1E6E-8616-48EE-16F50A172B31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53" creationId="{7AD7DC29-F83C-1EF1-D54F-05114ED5403B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54" creationId="{819381D7-82EB-1C8F-B4BE-A93C4AD41920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55" creationId="{6BBC73B5-1139-2754-9DC6-B0E7CDD18838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56" creationId="{D8F7D325-E5D8-211C-BCE0-040868927D1A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57" creationId="{B18CB720-9998-CFEE-6B64-2E951A234569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58" creationId="{09AC228F-EA2E-3069-2717-8DBBCABB6226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59" creationId="{B83E35E8-5DFA-B978-9531-93CCFC189EAC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60" creationId="{98A220C0-FADC-45CC-0D96-9ABFDA6AD19B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68" creationId="{0C653CF6-459B-A9BC-A754-48CD8AADBF32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69" creationId="{052290C4-C789-DDB3-FAA8-D562A4E59AD6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70" creationId="{6F28B814-A8CF-D73A-5E54-4756AD623421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71" creationId="{E03AECC0-3689-2CE1-68E1-E39621DA07EF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72" creationId="{D4BA5045-A6DB-0E02-5C09-EF464BB44A82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73" creationId="{E3E8CD48-0BCA-A704-A567-5B40D3A919A6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74" creationId="{D040D374-3590-4FF7-E6C4-415BFFACDEE8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75" creationId="{81D7A596-4D75-A149-215D-5D52EB9B697D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76" creationId="{CA834D7D-1590-EF4D-2AEC-2726FBCCBBF9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77" creationId="{B14D6026-7D1F-EBCB-08BE-B64A9DC51281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78" creationId="{87F4BDE2-88BB-5171-9EC7-3C18D44217A9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79" creationId="{E9DF881E-CF1F-860D-AD14-EB51D95A9613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0" creationId="{9B921AFB-FD77-644F-0DDF-7A788E20AE5B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1" creationId="{8C3532E2-4A25-4D5E-1CFA-9089E9676B87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2" creationId="{2FA8E6F4-662F-2002-C4DF-97855D41261A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3" creationId="{8587B875-A3A8-11CC-25BB-C27F041F6235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4" creationId="{5CCF10D8-09D2-7288-D859-6171DB1DE829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5" creationId="{F698FC2E-D214-1D30-214C-8EB27D44E6E1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6" creationId="{8270EA33-B607-C4B1-F08B-DB2F65EEAE6F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7" creationId="{B1E1BA8C-00FC-44E5-0A63-C8B8E69321F0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8" creationId="{2878EBE9-A3AF-4962-7183-9EB3F8E49DB3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9" creationId="{DCA13B7E-7B96-68F8-86AA-52F874E12753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90" creationId="{B560F234-4282-D546-23E1-2E0C4330862C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91" creationId="{D38CDAD6-9879-1D15-4D92-2A34DFB5210A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92" creationId="{0D96DF6F-45AB-ADE6-5C7D-D6D7E31BE301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93" creationId="{5913DCC3-0782-1197-D774-8297E420D63B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94" creationId="{108415EC-B1BC-6DD2-EA8A-59C1B780ED42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95" creationId="{9479D728-6535-8815-F6B6-298ED9344978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96" creationId="{5F7B2765-2236-DDB9-C625-C38E1E0B47BF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97" creationId="{C332308F-FFE2-A0BC-6725-E7D36BC432E5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98" creationId="{13360C29-2BBA-D2E0-B688-AA6F010CD0B3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99" creationId="{7166CE48-7707-0B46-7D22-54828AFB147C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00" creationId="{58A06E3A-F748-41F4-AF6F-861934266F97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01" creationId="{2D620690-6C14-245A-0294-351EB5E7C88D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02" creationId="{9F7D6BBD-D8A9-0B78-C8B0-3F5B2EFAFC9F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03" creationId="{D2BDF87D-E599-A271-80E1-DDEA9C988DC9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04" creationId="{3DD9537A-DF5B-D878-8A8D-5251D7CDD817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05" creationId="{313B5B48-01D2-E673-0A67-21095C91C55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06" creationId="{1FE60DBB-573B-A723-432C-D4A0881A3E32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07" creationId="{3917311F-16E5-BD67-E996-AE00CE9BCA13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08" creationId="{38DE38A5-3A20-7518-466F-07B83462E1D4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09" creationId="{18B40E8E-7A37-DE40-514F-34860887A056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10" creationId="{F84EBFD2-5980-0D84-1D95-8CEA4EB1E89A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11" creationId="{1BFB8905-E379-6DCA-2952-336A2E1E7AD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112" creationId="{1533A01D-36EB-59E2-66B2-69F1155777FF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14" creationId="{846FA8D5-360C-81C2-574B-6EE3C05874B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15" creationId="{AE069AF4-8B01-01D7-CE90-21348541DCF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16" creationId="{77D6B582-92B5-F671-A5BA-067C2010335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17" creationId="{EE1D8327-47B0-4BB6-85D7-CF5361F06F6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18" creationId="{E1D8CCD6-1A30-9973-AC95-47E1CFA70BCD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19" creationId="{E793CE39-92EF-C8A6-7FF4-C43EA170C27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20" creationId="{AD2BC249-DF92-128D-33A4-F6BF7ACB045E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21" creationId="{18C730E0-54C5-5405-7C85-FD8FE179C8F6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22" creationId="{BB384E63-0432-6DA1-4A16-CC9AD00DDD76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23" creationId="{6C80A5E0-4C81-D0DD-89FE-15E592B7378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24" creationId="{6B67C83F-8AEE-4541-0B73-E0A724118999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25" creationId="{5EB8294B-A7BB-3E43-B90B-3CB05FAD39C8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26" creationId="{86B42410-69E1-0BA7-CC30-1A5643AA30F2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127" creationId="{9687E89C-DAED-DA03-6132-F0B1A927D14F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49" creationId="{63C34A96-465F-D30C-BA25-8822A85983D2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50" creationId="{96827EB0-4A68-06AF-3728-27C6ED31D396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51" creationId="{DE0CDA18-1FB1-8E2F-2C19-6AED404B844C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52" creationId="{B0FFB624-50B3-CFF7-3BAD-7E1DD8B36FEA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53" creationId="{9DB9E25C-3241-1F25-6BC5-F0A9C0398EAA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54" creationId="{A96D76F1-AA41-49CC-4F9A-D2736A45FA51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55" creationId="{1B9638CA-5EED-907B-05A1-1ABB68838527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56" creationId="{7A39CC66-7B3E-7571-BE90-484659ACD858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57" creationId="{34F55105-C547-EE4E-757C-4D1795421226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58" creationId="{01CA18F2-43F4-1D41-5DD5-7131A1D429C8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59" creationId="{D16EE1F0-CC69-6CA9-E7A6-8138E010D2B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60" creationId="{46863F44-144F-3EAE-D644-33AE01148BB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61" creationId="{7BA98E15-D40A-0EAF-3210-3B5C52DBFD14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62" creationId="{356BE74C-0F5E-90DB-6449-0D07B43DBEF2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63" creationId="{7E440AF1-4CDD-8EEA-D899-49851D58B5A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64" creationId="{7C6D3BF0-0160-6193-92FA-AC55C2DD71F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65" creationId="{7B01A5ED-0F22-1274-C924-FC8AA84AF4B2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66" creationId="{CE0A572D-4A44-E272-5B21-8B009A26AC4A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67" creationId="{F2CFFED9-3177-D521-B68B-A159E070E232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68" creationId="{511D8D75-DEDD-6442-9E21-65434F841021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69" creationId="{DBDAD34B-97A8-21FA-7EDF-838CEE00DD2D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70" creationId="{5F5213C1-FC04-1E41-E9D3-F5EEB62892B2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71" creationId="{F58C43D8-E274-C460-F7FD-60F832F4D4F4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72" creationId="{3AE1CABF-121D-460B-6047-FADC3192850D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73" creationId="{32C43454-49FF-5BBD-A435-509F4B6FB43F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74" creationId="{AA1BB95D-3967-1044-F2E9-581992A6CC9B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75" creationId="{BA449877-977D-2AD6-F122-2F28F221A6BC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76" creationId="{80E210FC-AC69-7437-BCB0-8EADE89576A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77" creationId="{F25CD2CB-5B12-EC71-B8E3-792BFD8A8801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78" creationId="{A9EC3737-FBA0-4ACB-9A55-DF7AB8DCCB9C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79" creationId="{DC88F31F-E0E7-F7B2-752C-64FDED38CFD3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80" creationId="{E00624DA-E5A7-2A75-7E76-0BD76A942F79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81" creationId="{53E3D055-81D9-31CF-2BC6-CCCC73FC3795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82" creationId="{0750CA76-F811-FA29-ECFB-0EA070E52B30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83" creationId="{35759150-8F2A-F9DA-EB48-6EC84F53A810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84" creationId="{C8985C1F-2AC0-2FED-E3E3-A08AC7B183C6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85" creationId="{C56D9D4C-6743-568B-7801-6BE3B820D51B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86" creationId="{BB937CDC-2578-69CD-2307-D10B7414451D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87" creationId="{95B6EB76-1D42-50ED-EAE2-6EA9F3CAF45B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88" creationId="{7B9CB868-9594-1953-E813-9F96A9F3E556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89" creationId="{CF827016-B133-3AAC-DA88-AD0918153A14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90" creationId="{1C8FC38F-D1DC-8480-794D-86A12EBE500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92" creationId="{F0206C2D-3937-90D1-5798-100F32681139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93" creationId="{07F8DDBB-5653-9A68-347E-08C1260721EE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94" creationId="{6F41F917-6FAB-C719-B9EC-22023B33EE41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495" creationId="{0876DA24-7AC3-375B-E786-EDDA0490717C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12" creationId="{C0E2D629-EBCF-9CF2-98C7-0CA8577C357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13" creationId="{EC3DB5D7-08E8-255D-4C5A-6DBFDAB15A69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14" creationId="{AF1A0D23-93FB-ACFF-6722-1AD380958290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15" creationId="{12D10992-D717-7D6A-F04A-007F9AD39CD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16" creationId="{4F5458CE-1667-3AEB-8262-E2261549ED3B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17" creationId="{6B57FC3A-96F6-28A0-BA18-A0049D3DDC03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18" creationId="{80169911-373D-C082-8CB7-35837985BC3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19" creationId="{ECDA3009-9F63-DF55-C039-D0BB5254B31D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20" creationId="{F4D1CC4E-13F0-6AB1-9C9C-13D87BBAB49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21" creationId="{56325730-2AA8-7A9C-7150-6BEE6D84F01A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22" creationId="{B9E963D6-4394-72ED-59BB-65962CF3C95E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23" creationId="{D5805A38-8299-830A-3E3B-16EA3080C3FD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24" creationId="{BCD87B89-2CEC-6D62-54BF-87F4A1ECD01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25" creationId="{73148BBB-13B5-4B2A-09DC-8A7FF741DE0A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26" creationId="{9F4C29C4-3F39-A7B7-5DD2-317CA312E24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27" creationId="{2E960B6A-C944-01B5-0FE1-52E29CFE782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28" creationId="{D5CF2B2A-2737-8249-67FD-997AD58CC37E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29" creationId="{49B321C5-7D59-B995-F281-35993CCBFE63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30" creationId="{FFFC55CF-C529-B6BB-1D7C-CCFF122275AC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31" creationId="{E359B9B9-C349-3C68-39CD-5FEEF0DDAB3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32" creationId="{BE4036AF-BFB7-0943-8F47-AAFBAC927919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33" creationId="{7D001E8D-E9A3-CF1E-A2F1-33A430E033BA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34" creationId="{26013DED-D139-8CAB-26F2-6B78558287B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35" creationId="{DC29F398-05ED-9358-E10B-A840D880484B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36" creationId="{EABC03E6-2DB1-4901-C825-34B8A40E8B0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37" creationId="{76730476-4E1F-0128-D434-6FF27E80CBD7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38" creationId="{FFD62358-66A0-25D7-515C-5AA68085D32D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39" creationId="{C62C7098-F753-FEC0-FABF-D916C6743AB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41" creationId="{69250751-0DE5-4BF1-E4F4-2DA404796278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42" creationId="{751E32AF-9F02-C79C-F430-D43D9A91F35C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43" creationId="{06CD2A5B-6369-DB2D-03E9-EED03B42425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44" creationId="{ACB8E357-588C-3035-7B44-A926915589E7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45" creationId="{87688FE4-75F8-3171-204C-3F0FAA7F2017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46" creationId="{21134DF3-0435-859A-21D6-7664108D496B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47" creationId="{427B2B97-D967-F1D1-53BD-FB9A54DBFED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48" creationId="{20E6472B-6279-7EB0-0E21-B16BCC8C35F7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49" creationId="{F65E4976-4423-900A-5E52-7AADE8926DD7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50" creationId="{4A7D2E7A-AAAE-C0B5-AD9C-8F1CDC239319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51" creationId="{41CDDF49-D51F-FE98-9047-A8B17847641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52" creationId="{03E8B605-5562-85B2-EC7E-4D6B0F9BD8CC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53" creationId="{4411FF4A-FA07-FA3C-8727-070F4CC04A3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54" creationId="{10D4800E-85F0-7834-0773-E95E21820C40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55" creationId="{81C10D4E-6538-3006-E276-63ECF3E4BA9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56" creationId="{852D9384-9A0E-828F-3C9A-14202BD5E268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57" creationId="{B5F2B00A-88C5-C3D0-464D-B33292FC82B9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58" creationId="{ED7B8F40-7B15-33A8-8246-B5829DE4D967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59" creationId="{147C625F-B7F0-0E56-6A67-079EE97536C2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60" creationId="{175A879D-C851-F40B-65D7-99B33215B3C6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61" creationId="{5FB56E96-7182-DBDE-DE13-38EC0DCCCC3C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62" creationId="{1C29A40A-B4C0-C38D-5153-49E9429B84D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63" creationId="{3693642F-A260-5081-C6F3-2BFE825E641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64" creationId="{99643501-25EC-1795-A2B2-7D0262294FBB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65" creationId="{7B7160B3-45DC-F8D5-F461-DC9DE4A5E5B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66" creationId="{F7B432AB-924D-2BFF-70B5-FDA2C947E186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67" creationId="{CAD84132-4C6C-7527-BC1B-DB394AA612C3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68" creationId="{FDFDAA5D-BADD-380C-73FE-993A653080D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69" creationId="{1D86CFCB-F1CE-AE6C-77B4-1C8732AB734B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70" creationId="{B04C5E5D-EFF2-324F-CAEC-A42EAA35E532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71" creationId="{6301F487-55A9-18F6-642D-3764128343A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72" creationId="{A19402D7-EB4A-123B-BCEA-4F2375B6326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73" creationId="{7374A0B2-ECC2-FBBB-87EF-FDEC2A61E80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74" creationId="{8FD484E7-8942-21E6-51B5-EC320681226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75" creationId="{5C51F591-B8BA-EB99-7D62-77E50D3D06EC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76" creationId="{91086732-7D15-8F67-DB1F-E0A8EF3AC4AD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77" creationId="{C13F59A0-5F0A-D7E4-DF4C-00720E3C4CEB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78" creationId="{028AEDFE-6363-5E13-86F5-961AC6733FF3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79" creationId="{D7FF5092-3907-363F-1452-C26BD6A29E2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80" creationId="{8B71D60F-394D-DE32-836A-E0DC701C174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81" creationId="{E8C86B53-4FE5-8B49-EEEB-28B4714F6032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82" creationId="{65A73852-9CC8-342F-B556-97421E4BDAEE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84" creationId="{C3FC5660-3407-FCEB-C2E9-5E8372A0AE3C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85" creationId="{DC9C1740-D745-8902-1318-385BB28F07FC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86" creationId="{DD39D387-DE2D-F2E1-FAE6-478A56ECAE1D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87" creationId="{CB65F50B-2641-A076-519E-F3C9F4074AF9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88" creationId="{90617486-017E-F882-3BAD-CBC1599E20DB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89" creationId="{8A911F1D-A42F-CB6C-B890-DF525B5884D0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90" creationId="{5FE3D0F5-D80A-0962-BF94-D3EAF23DFAE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91" creationId="{D6142CB4-C2DC-070B-A3DE-E6AB5C5C45BB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92" creationId="{DA8A6C5E-A38E-CED0-2772-F74E8F3081CA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93" creationId="{A3FA0158-8970-1615-7EB0-E9263395E43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94" creationId="{19685A52-D300-516F-0A02-ACDA36DE871A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95" creationId="{6AECA549-B929-3C3B-A3B2-30E9670FDFE9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96" creationId="{7486BCCB-8AAD-3E8E-B0ED-CBFFB5CAEFB3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97" creationId="{3B4DE0B8-B122-2352-8F25-6AAFE4BA82D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98" creationId="{D893B7DC-7771-A8C4-2840-A4DA2C078486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599" creationId="{F1EDF45D-7CB6-7782-1E93-55D0C06A9DA9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00" creationId="{60DBA8B2-B83F-B6A4-4971-4EAB8D253623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01" creationId="{F3659FE7-372B-ECA7-7691-D8B603F12260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02" creationId="{B2496A79-A1F9-4738-28E4-16BDB80DE852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03" creationId="{F2C9B6C3-1944-EF5A-B45C-4A6D8F6EE46B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04" creationId="{7F468A56-0D43-49A7-1D04-F4D2E0694EF7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05" creationId="{DC16E63D-658B-8A36-3F17-4F2C0095C68D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06" creationId="{CB02DBA6-CBA8-EC5E-7E18-964B75BCBBD2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07" creationId="{CD7D95DF-9E48-2EA5-FE56-634076E7D3A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08" creationId="{5C34F143-3DA3-D738-069A-2144FE44D159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09" creationId="{298F1907-D348-72E9-637A-33026072EFF2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10" creationId="{6F96E7E6-8C52-32E1-3817-80360D6D58B2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11" creationId="{15F974DB-892A-8861-33FC-F80AA6F2FA3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12" creationId="{F4C6E8E4-7072-2B39-B9E4-740F1367E24A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13" creationId="{2363246A-FEDA-F533-9DEE-2B06817203AE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14" creationId="{DBE3D132-5DF6-B050-9C38-1472863C77B2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15" creationId="{A7A725D1-FDC9-A362-1E52-6B5E36934317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16" creationId="{C801FA54-101A-5756-79BA-130D820456B0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17" creationId="{BC014E74-0C5E-7ACC-876A-E788A2B67C9B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18" creationId="{88BDAEC5-0993-CD29-20FD-C580912D4D13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19" creationId="{98D3892A-63FE-B590-56C3-9796819754A8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20" creationId="{E5579536-7659-65DC-E29F-9C447788576F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21" creationId="{D8D318FE-37E2-09FD-86DE-953F2BB99735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22" creationId="{6DD0DF17-DFF6-7572-6D03-0E6F541BF11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23" creationId="{FFF7E9B9-3F5A-ED59-C6E1-233E57405828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24" creationId="{4354090D-E698-A7A0-446B-151D14C7F688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25" creationId="{5D534844-E5A8-8EF2-2AAA-5D2F22B40B82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26" creationId="{5EA2F20A-F5D7-3E14-2FE0-8274443BCB73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27" creationId="{0E5CDD7B-41B1-0B61-E3B2-2D95DD84A488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28" creationId="{AA574BAE-2210-C97F-A85C-ABC59F57D7E3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29" creationId="{9A49A79E-101D-0977-28EC-1F95F24CA698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30" creationId="{2DB5D0AF-AC1D-1831-E1D5-0E6D4C321521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31" creationId="{365F0B36-7084-0B06-C218-10F3DC2B68DC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632" creationId="{C41DCABA-A633-B3A1-5649-DEB860AF19CD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891" creationId="{E3A0905F-B2E2-2F1B-6A26-2DB347DD7D29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95" creationId="{39FBFEEF-2DAA-4CDA-BE3E-4613AE3D2F44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97" creationId="{D7DE794B-1FAB-F645-21F0-8F4B5F3AEB7F}"/>
            </ac:spMkLst>
          </pc:spChg>
          <pc:spChg chg="mod">
            <ac:chgData name="Chuck Tomasi" userId="79514c44-a18e-4aaa-84b1-18f74099d6b1" providerId="ADAL" clId="{0E4C492C-CADE-A24E-802A-1C6C1DB36DD2}" dt="2023-11-11T17:04:44.071" v="1" actId="255"/>
            <ac:spMkLst>
              <pc:docMk/>
              <pc:sldMasterMk cId="2317532505" sldId="2147483672"/>
              <pc:sldLayoutMk cId="1438527250" sldId="2147483686"/>
              <ac:spMk id="898" creationId="{42090956-7D0C-5060-2A7D-D010380A38AF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899" creationId="{B831EEC1-509E-5386-A785-15950C4BB604}"/>
            </ac:spMkLst>
          </pc:spChg>
          <pc:spChg chg="mod">
            <ac:chgData name="Chuck Tomasi" userId="79514c44-a18e-4aaa-84b1-18f74099d6b1" providerId="ADAL" clId="{0E4C492C-CADE-A24E-802A-1C6C1DB36DD2}" dt="2023-11-11T17:04:36.677" v="0" actId="255"/>
            <ac:spMkLst>
              <pc:docMk/>
              <pc:sldMasterMk cId="2317532505" sldId="2147483672"/>
              <pc:sldLayoutMk cId="1438527250" sldId="2147483686"/>
              <ac:spMk id="902" creationId="{19EBB9D8-D017-0E08-914F-C206AB050DE3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5:08.572" v="5" actId="255"/>
          <pc:sldLayoutMkLst>
            <pc:docMk/>
            <pc:sldMasterMk cId="2317532505" sldId="2147483672"/>
            <pc:sldLayoutMk cId="4235989035" sldId="2147483687"/>
          </pc:sldLayoutMkLst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38" creationId="{C853F39D-8B23-29FB-953E-3963572A59AD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39" creationId="{DE8ED01D-F4A4-F3C6-A593-5E9B680C39DA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40" creationId="{67D22C28-034C-2B34-ADBD-1B29D65422D7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41" creationId="{2CA1BDCE-4482-C8A2-4300-F8430C8AE8FD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42" creationId="{F8803730-C6FB-EA30-730E-75D473840927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43" creationId="{CB1B8513-F1A6-0BC1-8E41-BCA14A0955C3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44" creationId="{E3D17C5B-7778-83BB-3DF0-DA5850E7DFED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45" creationId="{211AD81F-A931-11D1-BAE7-A4CF5597CBBF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46" creationId="{7EEA9CE4-28AE-638F-E803-EAC7220B896C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47" creationId="{4440B5D6-55E4-3005-1597-A3D3BBB865AD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48" creationId="{F008B94F-CAE7-A4D9-2B66-DE06AD9CB358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49" creationId="{2651EECD-505A-8B46-F33C-C7CF9C1B1D27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50" creationId="{0BB47D89-F6DA-B61E-8CE3-EBBB23098D37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51" creationId="{50A5E164-E584-C47E-535E-6AE4E1CC57F7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52" creationId="{4AD8511B-EC2A-83D5-3E1B-7535D2299EB1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53" creationId="{0D8A2302-9051-F379-5F50-D2F32AB81E54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54" creationId="{678146F9-E5AC-2E10-E452-B9A86FC1A1CF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55" creationId="{05E81516-7B06-B3C5-80A1-634C2C1AA1FA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56" creationId="{42CF327B-03BF-3B80-8964-7725BA98BE24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58" creationId="{C323BBBC-22DD-B404-2244-C797ED508DB0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59" creationId="{5DA1D440-CDF5-BD11-808B-F02AAA6DB057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60" creationId="{46C1049A-92F2-097C-85AB-BBAFC06193DF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62" creationId="{3A3A839B-27C1-C366-9B68-8364E687973F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63" creationId="{FF6308A6-E493-A418-2E77-9F4BED269B2C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64" creationId="{A899A274-F265-8268-AA18-9FAD37DB73C2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65" creationId="{3810F1BA-5F1B-E4C7-F320-2858716AD5B7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66" creationId="{3429C5B5-A1F6-AB57-43A5-761C7C60E85D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67" creationId="{6C155A82-C99E-B71E-CB0B-CF34B9237A8A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68" creationId="{4E6F51D9-63F0-8F11-FF51-CAE4CAB965A3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04" creationId="{EF264C6F-6CDD-7349-D06A-AAF43327A539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05" creationId="{9E91DA0D-D2AE-BD9D-9506-85B0D9A4FD99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06" creationId="{966B5BC9-1524-DF0A-57A2-8CFCA9740535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07" creationId="{B9BEE452-9E25-E4E6-2DAF-9BF4224E22C0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08" creationId="{EFA0AC93-4DAD-0F72-AAED-E0B6DEC76943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09" creationId="{2290A91C-DC6A-7133-25CC-7DAE4025F19C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10" creationId="{1904318D-408B-28D1-ADB0-655548B1EB1D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11" creationId="{5B52220A-B8AD-7505-A698-AC5863AECC16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12" creationId="{82B62D75-F3FF-9022-5868-8B04D00105BA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13" creationId="{F477CDD5-C755-D12C-1669-1DCD69A23E3A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14" creationId="{7A3E615E-0AE0-1942-05E7-80103805D06E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15" creationId="{E8B9F76B-E0B0-0913-8154-165AC61AD9E9}"/>
            </ac:spMkLst>
          </pc:spChg>
          <pc:spChg chg="mod">
            <ac:chgData name="Chuck Tomasi" userId="79514c44-a18e-4aaa-84b1-18f74099d6b1" providerId="ADAL" clId="{0E4C492C-CADE-A24E-802A-1C6C1DB36DD2}" dt="2023-11-11T17:05:08.572" v="5" actId="255"/>
            <ac:spMkLst>
              <pc:docMk/>
              <pc:sldMasterMk cId="2317532505" sldId="2147483672"/>
              <pc:sldLayoutMk cId="4235989035" sldId="2147483687"/>
              <ac:spMk id="116" creationId="{7A2FBC54-AC8A-90DF-A256-BE61464C604F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4:59.616" v="3" actId="255"/>
          <pc:sldLayoutMkLst>
            <pc:docMk/>
            <pc:sldMasterMk cId="2317532505" sldId="2147483672"/>
            <pc:sldLayoutMk cId="1868233498" sldId="2147483688"/>
          </pc:sldLayoutMkLst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9" creationId="{78AC7779-F94A-F995-908D-B0507BBCCCA1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20" creationId="{8C499479-AE5B-4678-2E68-828E98A71088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21" creationId="{567B8A14-87DC-0C8C-6395-76534335E7AC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22" creationId="{D09C048C-5FFB-E827-3BE9-C5D0458FBA3C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23" creationId="{6B6B484B-0E3F-6155-FD0C-6B280DDB1C76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24" creationId="{A3CDE016-9FBB-77B8-A0B5-67D0708E3408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25" creationId="{113577E9-A587-3E03-D341-48E9CA50B96E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26" creationId="{5AA40897-C5D2-4C3A-63F6-065D49134691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27" creationId="{B98BEFA4-652A-4818-429A-2E9DC8BD1E91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28" creationId="{9B52BF4D-9109-C392-237A-F9D49F32FE39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29" creationId="{4C791DE1-F816-03D4-BFF8-FC9D7E3F7B33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43" creationId="{14C4469A-0A3C-1BBA-DCFA-3A26878FECD7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44" creationId="{15EC37AB-5D0E-AD43-2039-D7516CD206CA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45" creationId="{25BCA117-1E6D-77F3-9625-125E861241BA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46" creationId="{81B0CF64-3A77-3EC1-932B-9F112B92AE41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47" creationId="{6AADA10F-EEE3-6C23-B3CF-5432804431B2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48" creationId="{95916AFF-A9CF-8BD5-2EE5-22EB02187C08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49" creationId="{92832662-AB74-3937-1571-75AF1B4C626C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50" creationId="{1F74ED6C-EE80-A07C-AE6B-E895068E0556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51" creationId="{C8D18789-7B2F-E8A8-2741-7A8C42A0B558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52" creationId="{81E3A077-5BB1-F06E-9D21-F0BB71A3C63F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53" creationId="{55C04736-498A-FB32-931D-3E414AB9F357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54" creationId="{A9199984-F0A4-5D65-6D20-A794D78CDE5F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55" creationId="{FCF0962C-5D64-1E4E-BF85-D520071CB833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56" creationId="{F7FAA528-1363-3587-17A2-43F250C8DAC9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58" creationId="{83D76335-5C7A-F6E9-F9C6-447CA17580D3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59" creationId="{8CFF496B-8FA8-9235-DD6C-E4F2E508B450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60" creationId="{7C782760-D0DE-B79C-0A4D-6DBECEDA8BCC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04" creationId="{1180C86F-8EC0-AB9B-6D35-CE4D9554A7F1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05" creationId="{B6A7BEF3-2A24-9791-C91F-2BEF580BC5FE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06" creationId="{D9C8E9B9-4F72-E7A7-3371-478D2FA78EB2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07" creationId="{FC46564D-5C77-16FE-2AB4-EC533DC448AF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08" creationId="{45B793A3-0E8D-6482-1796-48B9CBAA5E39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09" creationId="{E53D28C9-4119-AE8E-7D76-8E351AB2D00F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10" creationId="{D930A8F3-FE34-E8E5-4CB4-C7D5F382808E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11" creationId="{71C55727-BC3A-ED79-7035-B4D9629B6C9F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12" creationId="{F440A437-8033-B04D-BD50-82DBC0CEF5E0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13" creationId="{7B8F47A1-03DF-F9CD-A2D3-FB205ACADFEA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14" creationId="{B387EFD9-7725-169C-DF3E-6B5FF450E5CA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15" creationId="{6F6949CB-527C-6A2B-E975-CDD9A1D36E88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16" creationId="{04B01A08-A9BD-3110-DBDA-D6BA6DF62AD9}"/>
            </ac:spMkLst>
          </pc:spChg>
          <pc:spChg chg="mod">
            <ac:chgData name="Chuck Tomasi" userId="79514c44-a18e-4aaa-84b1-18f74099d6b1" providerId="ADAL" clId="{0E4C492C-CADE-A24E-802A-1C6C1DB36DD2}" dt="2023-11-11T17:04:59.616" v="3" actId="255"/>
            <ac:spMkLst>
              <pc:docMk/>
              <pc:sldMasterMk cId="2317532505" sldId="2147483672"/>
              <pc:sldLayoutMk cId="1868233498" sldId="2147483688"/>
              <ac:spMk id="117" creationId="{DF0D69E3-2B42-734F-DBE6-82751167CDBD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5:26.892" v="9" actId="255"/>
          <pc:sldLayoutMkLst>
            <pc:docMk/>
            <pc:sldMasterMk cId="2317532505" sldId="2147483672"/>
            <pc:sldLayoutMk cId="3561885276" sldId="2147483690"/>
          </pc:sldLayoutMkLst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39" creationId="{C88677B5-A384-6679-7116-6F6AC953ECC9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40" creationId="{CA780668-5575-0447-E0B8-7E5B14A68237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41" creationId="{92D65D04-880A-FCCB-5195-D2922AED30B9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42" creationId="{14BA8C7B-4390-12E8-D60F-FFD760F1F465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43" creationId="{170093C4-2FA1-68BB-50C1-ED118E4A7E33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44" creationId="{122E022F-B16B-23E7-29AF-AF8FC7BE8DDB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45" creationId="{745F69A4-D228-B9D7-6E99-353F460151AE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46" creationId="{42085A21-F060-E88B-82D3-7DCC2CDEFED8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47" creationId="{A2D714EB-D529-7C52-A096-2177CB56DE4C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48" creationId="{AF06C983-A3A7-1F9F-B9AA-6489A5947DB8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49" creationId="{0633DB15-4995-4A79-0791-519F1DDA2B42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50" creationId="{CA45C098-7183-2BA9-B79E-D920C597CAF1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51" creationId="{AEF2CB4D-DB8F-6FF9-3A7D-E45979DBE1F3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52" creationId="{0B8132FF-7E9C-FF77-7E6B-712DC0372467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53" creationId="{93A22AF3-D1FF-DBC9-5BA0-01F9E205B782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54" creationId="{24A073C8-E2B2-F343-0244-22165A315E2F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55" creationId="{58A83455-3EE9-7410-5C3C-D55431076119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56" creationId="{01906273-134D-5F03-8452-47559C49EA42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58" creationId="{3FB9ACA3-41C5-218A-ADD3-4CAAFFFC5594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59" creationId="{B8881FBF-9092-F4E7-C1FE-822CF78AD700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60" creationId="{2E9A6934-0B33-4B27-1910-194E6E139CF0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62" creationId="{4F77A1EC-51BD-32C7-6D6C-EEFAC422D076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63" creationId="{5031E885-D540-0A52-2EB7-2D03AB860D8B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64" creationId="{16536B76-6974-F8C7-3F54-139AF90109C0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65" creationId="{BEA23AA6-8A78-4983-A25F-D926A2C21A4E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66" creationId="{B6F998B6-D204-9366-F5E0-E5B53ACDAEF7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67" creationId="{26BE0CA4-DEE6-48BC-1D4A-7C1A9FBE36ED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68" creationId="{6AE66D31-5670-B1A7-B62E-0C165821FE19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70" creationId="{51B3B0AA-643D-4772-5ECE-9E08E80DB75F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04" creationId="{E5A40ACA-F9E9-CF02-9C91-31BA8FAA8BB2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05" creationId="{AF19E927-5854-56DD-D5E7-0C91083B3DF9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06" creationId="{F89EA4CD-997D-768F-1592-F1C085CAC065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07" creationId="{86370CF3-7F80-6E98-ED4B-D31E44F06D0C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08" creationId="{FD4C7446-6033-B16C-D521-173DDB09EA7C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09" creationId="{2BFC0FD8-F7C0-B93A-FFFB-5EC8192759A9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10" creationId="{0DE7F8E4-99C8-0F42-B094-E0FDFE292349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11" creationId="{C18C1D7D-EF76-2B12-3A71-949F00A6F75A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12" creationId="{B7116B42-87CF-07B2-2B1E-732E12BD6388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13" creationId="{B7A3A74A-1350-3D0E-877D-D93FCB1D1B10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14" creationId="{34659EEE-0EA4-7E9E-A413-4E05281FF5F5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15" creationId="{68B03AF4-F4CB-40E4-2BEB-55A5E2511C94}"/>
            </ac:spMkLst>
          </pc:spChg>
          <pc:spChg chg="mod">
            <ac:chgData name="Chuck Tomasi" userId="79514c44-a18e-4aaa-84b1-18f74099d6b1" providerId="ADAL" clId="{0E4C492C-CADE-A24E-802A-1C6C1DB36DD2}" dt="2023-11-11T17:05:26.892" v="9" actId="255"/>
            <ac:spMkLst>
              <pc:docMk/>
              <pc:sldMasterMk cId="2317532505" sldId="2147483672"/>
              <pc:sldLayoutMk cId="3561885276" sldId="2147483690"/>
              <ac:spMk id="116" creationId="{098CB1F1-7B99-C1A7-BEF7-887536162837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5:35.633" v="11" actId="255"/>
          <pc:sldLayoutMkLst>
            <pc:docMk/>
            <pc:sldMasterMk cId="2317532505" sldId="2147483672"/>
            <pc:sldLayoutMk cId="2765756988" sldId="2147483691"/>
          </pc:sldLayoutMkLst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38" creationId="{FC4C0BF5-8387-E3A2-4CC0-A5871DCAAAAF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39" creationId="{3CD22543-96F3-51F2-C4F8-DA36D8F52068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40" creationId="{720A8F1C-0B0D-56F4-2175-F72A22A53D89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41" creationId="{9D9D6533-4A5D-E3B7-0E24-163C3DCB748E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42" creationId="{FEA65CE5-B299-ECEF-A1E2-6D445C282B20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43" creationId="{D2DB4EC2-0973-EDFB-261B-22549C361B4B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44" creationId="{1DD8E07B-F87A-8507-A1C5-894E5B057E79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45" creationId="{7B7C63D5-33C8-3C14-48A4-1994489AF677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46" creationId="{CF47858A-491D-9E6A-5904-1F62BB3FFC53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47" creationId="{21710822-642B-0DDE-9356-22C694F36150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48" creationId="{B801F8A1-2282-FD63-3793-455BEDF69F14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49" creationId="{21B58068-4742-4BD0-EF7A-E8D20AB02A93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50" creationId="{512ABE09-FEDA-F337-5DE0-75F053ABC281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51" creationId="{7319E305-801B-ABC3-A786-60D7FDBDCA6A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52" creationId="{282EB0F5-8555-B71C-DC6B-9391FD53C7CD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53" creationId="{4F4EEA01-B7A4-258B-A8C7-3DB416F0DB69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54" creationId="{F3B61A18-5571-70DF-58A9-8765EBB67084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55" creationId="{C94B77E1-727C-3330-315E-2400DDF06DE6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56" creationId="{8822758C-18A2-B2AB-C993-93B3404DC8E0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58" creationId="{F7CD7A4A-27CB-22B4-4547-C47D572A185B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59" creationId="{74588728-D7F8-8FEE-6158-04547E70FAE7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60" creationId="{7262E706-B912-780D-160F-29D62DDFCF26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62" creationId="{E7524D7B-A556-E651-676A-1DD2CB02355F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63" creationId="{08A03863-2424-5D73-E619-63EF045C5816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64" creationId="{8E96C194-228B-3C88-8693-AB433B7923E6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65" creationId="{E7AA7D06-E8E6-7629-2AC4-0D045667C3B7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66" creationId="{25406121-26B7-6F05-88D8-58994362DFE8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67" creationId="{61EBD742-4429-2FAD-9A8E-E6550501CF83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68" creationId="{4AE83FB2-90A0-2515-960C-C97AB24F24A3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04" creationId="{17E0DAA6-0B43-4CD6-3757-F811ADD74D59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05" creationId="{D451D8FE-4500-6F47-7861-C63621B96060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06" creationId="{87AF041A-99AF-4959-F5E3-4109C12EB96E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07" creationId="{41520E66-8031-4A63-FD69-065D1A2357BC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08" creationId="{D905D5B5-9ED7-D80D-687C-DF787FB08C73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09" creationId="{B727B7F8-063C-BFF7-FF60-309A992CFD71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10" creationId="{FEB34239-E449-33A6-DA21-F8062CECEB32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11" creationId="{73029DDE-2BBE-8B3D-4D86-969AD7E05DD2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12" creationId="{ABB0401C-8E56-6E97-C671-C57F6B2E8D9C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13" creationId="{991B0A66-CCFB-D0EF-FB72-9DA2E78DAD9F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14" creationId="{BB29001E-D6C6-1BBE-4032-D1A0BEBDECFE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15" creationId="{340E316B-F3A8-E56B-412C-DDBABE246A1A}"/>
            </ac:spMkLst>
          </pc:spChg>
          <pc:spChg chg="mod">
            <ac:chgData name="Chuck Tomasi" userId="79514c44-a18e-4aaa-84b1-18f74099d6b1" providerId="ADAL" clId="{0E4C492C-CADE-A24E-802A-1C6C1DB36DD2}" dt="2023-11-11T17:05:35.633" v="11" actId="255"/>
            <ac:spMkLst>
              <pc:docMk/>
              <pc:sldMasterMk cId="2317532505" sldId="2147483672"/>
              <pc:sldLayoutMk cId="2765756988" sldId="2147483691"/>
              <ac:spMk id="116" creationId="{760DAF0A-5543-5863-2E68-F8E56242986A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5:45.147" v="13" actId="255"/>
          <pc:sldLayoutMkLst>
            <pc:docMk/>
            <pc:sldMasterMk cId="2317532505" sldId="2147483672"/>
            <pc:sldLayoutMk cId="3115124350" sldId="2147483692"/>
          </pc:sldLayoutMkLst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45" creationId="{283EEBDD-FFD8-8F4C-BE3A-1B30C6FFF5F5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46" creationId="{129059E6-4911-A819-AEE5-E040DC2F7AC1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47" creationId="{BB81FA0F-4175-ED08-CDAC-6072F9413C07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48" creationId="{1A31032E-14A6-1F52-7F97-CACEC9751B61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49" creationId="{5940C5CD-A1C2-CE1A-7D79-B8F0D2521E02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50" creationId="{037A56F6-EA13-2D92-3E0F-E9FE2A02AB8D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51" creationId="{FD64F41E-E819-C1AE-4E25-045129E7AC4E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52" creationId="{1E712B3B-1DC2-AEAE-C878-4466A422700E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53" creationId="{AC58B0C7-7D6E-35A9-7AAC-34DC63F7BDEE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54" creationId="{378150E7-B751-2CB6-24DF-155D3C906E36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55" creationId="{AE8B6D3D-31E5-187F-D5B4-CD76D3E4AE80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56" creationId="{649DFC72-5A1C-5A58-153C-87FC9D2541EA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58" creationId="{7C6E9094-F984-AC3C-903E-2F997785DA02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59" creationId="{397207D8-3E4B-0261-FE6A-02FF851D218F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60" creationId="{0D012529-374F-459D-F93E-0398559AD9E7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62" creationId="{86A683CD-0671-FCF6-DA9D-0CFE44895667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63" creationId="{8A4A73DC-31EE-5270-1534-0B1B3D7ABE56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64" creationId="{8F8E7F9B-73EF-FE78-2EF2-E7241E4A4BE5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65" creationId="{A2AFC2D2-E21C-4F19-92D1-A159B442BE0D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66" creationId="{D5D8483E-705E-E8DA-7524-8A08FD0DBBE0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67" creationId="{4FEAFDF6-6570-5C63-1AA7-0E0839C43174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68" creationId="{AB04B30D-DA2A-3D1B-17AF-AC6449B74A2A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04" creationId="{BA8F8F2B-7064-E9FF-73C0-A69E8DA21DD1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05" creationId="{4402B452-B47F-9F97-FA89-FF49B5974D47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06" creationId="{D7B919A9-1D99-6D16-4028-4ED0ADD0ABB1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07" creationId="{8FCB41ED-EFAF-CECF-3717-17B96AE6B3CF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08" creationId="{93D82B65-76ED-D20A-FA17-742FE576F0F0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09" creationId="{AC0F837C-6239-C3A1-1D2C-3CAE269A8634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10" creationId="{0411A1C3-A29E-5B2D-8130-C2FE96A86A2B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11" creationId="{92EF1D3F-2E90-CFD9-5158-63F0AFEB6A01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12" creationId="{A7EEADC1-95FC-6E01-5BC8-3891B9DF6580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13" creationId="{6828D331-F92B-FD96-9ECC-18E86CC7C85C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14" creationId="{D7A0C9FB-9572-FBC3-1BAE-5E4496B8E1CA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15" creationId="{774F0DC6-9C82-C218-B741-3D61DF7CF349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16" creationId="{A73A52A2-A38C-C89F-8192-E6DA88F2C31A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17" creationId="{607E913C-565A-049C-C5E3-3027F5EF12DF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18" creationId="{DA189771-8E50-B57A-1EBD-3DD0C88F58C5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19" creationId="{77C6F686-DF25-9A96-2122-2F007E1A8E5F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20" creationId="{CAA972F3-377A-6162-DE2D-B2F8E3433235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21" creationId="{938A0818-51C0-83BF-9C52-16956529A5A3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22" creationId="{40F82F63-8A24-51DB-0835-29722295840A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23" creationId="{01497452-6571-D848-52C8-D188360C433F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24" creationId="{10F81BDC-9A43-B8CA-FEBE-38CA8FE35457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25" creationId="{C3CBEF99-963C-1A1F-C713-4D6F9391736F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26" creationId="{D0CD1F50-69A2-4E27-EE50-3DF2A21163A1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27" creationId="{31B4857E-077E-D133-A246-359DB7058289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28" creationId="{2EA46CBB-CF65-302E-78C2-9453FB17DF7E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29" creationId="{732680C8-E85E-5B85-8541-58B8C9FA616A}"/>
            </ac:spMkLst>
          </pc:spChg>
          <pc:spChg chg="mod">
            <ac:chgData name="Chuck Tomasi" userId="79514c44-a18e-4aaa-84b1-18f74099d6b1" providerId="ADAL" clId="{0E4C492C-CADE-A24E-802A-1C6C1DB36DD2}" dt="2023-11-11T17:05:45.147" v="13" actId="255"/>
            <ac:spMkLst>
              <pc:docMk/>
              <pc:sldMasterMk cId="2317532505" sldId="2147483672"/>
              <pc:sldLayoutMk cId="3115124350" sldId="2147483692"/>
              <ac:spMk id="130" creationId="{7CB9D052-5473-9B4E-F9DE-66088DDFDB5B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4:55.029" v="2" actId="255"/>
          <pc:sldLayoutMkLst>
            <pc:docMk/>
            <pc:sldMasterMk cId="2317532505" sldId="2147483672"/>
            <pc:sldLayoutMk cId="1011280169" sldId="2147483701"/>
          </pc:sldLayoutMkLst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66" creationId="{96A99E3D-8241-94FC-BA6B-059D7045D7EA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67" creationId="{B9C2C428-6D7D-46F9-3A57-BBDE27C14D8F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68" creationId="{0441B92A-F55F-FFCD-0C6F-0E2F27CD3D28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69" creationId="{A94A661F-B8C9-A8C0-3B29-712CE0AAB587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70" creationId="{F0382825-0DF3-54E5-F1E1-154F9FBB1BEB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71" creationId="{E897E7EB-1A4E-1104-41C7-E1F95E99E352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72" creationId="{EE774B62-0F32-AAEB-C493-64935FC1348E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73" creationId="{2B258F7C-3E4F-D2E6-45E9-F938E7961065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74" creationId="{4E8A3DE4-6FE6-AFB1-5245-0AF23963AFC6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75" creationId="{967A2D5B-40B2-CC0D-5E50-737B16204E6F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76" creationId="{7DE22E4B-C61E-A04D-B5C3-307F36F4D766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77" creationId="{CE895403-ABAE-DB3E-BCDF-72FD0F6E36CD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78" creationId="{DAECD50D-B2E4-0DA0-B63B-B703121826ED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79" creationId="{2E76E482-C297-16D4-9103-3922F0B38A67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80" creationId="{396FDB4C-1F2F-6565-6AB7-7D5DDE85FF1A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81" creationId="{216DD5AF-A079-F9C9-9469-104BCB82DC3D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82" creationId="{F55B796A-ADD3-904A-EAFE-75F6011CC46D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83" creationId="{6FDEFA16-AFA9-CC67-A69A-54A9373690C2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84" creationId="{0AEF7147-718D-FFB3-FCA9-4DBF6536C12E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85" creationId="{2D5AD590-5766-D9D4-5D80-9BB417740DC7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86" creationId="{489ED324-C585-5A6F-B8C5-3527BF03A17E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87" creationId="{8AABA5F9-9348-14D4-DCDB-56FDC705958A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88" creationId="{1A5A7222-2839-EC3E-FF7D-E36CBCBD69CC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89" creationId="{6E955CA3-6F56-763E-6D6B-F7462C564EE6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90" creationId="{56FC35C3-2ACD-9C91-A52B-999DB330056F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91" creationId="{5E7F87D5-16CF-7410-C51F-1EA892EE3A78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92" creationId="{3C966D2D-62F2-3A9C-6886-E351F86ED373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93" creationId="{2B6AEA5A-FCA2-3FB6-F033-9989741CF209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94" creationId="{596AAEBB-8B39-55F1-445C-50079B62A04D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95" creationId="{ECBF3BDE-5ECB-DA20-66AF-48F1AB944CE5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96" creationId="{0C053277-83C8-F5A9-50D4-5D64219B412B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97" creationId="{34614C24-E0BB-E81F-B333-985BA70DF9F3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98" creationId="{49E790C7-9A60-4029-1B0C-0B0E21B188A0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99" creationId="{DE28E89E-5B01-C945-0B30-3C43555EFBBE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100" creationId="{B53B3C59-0A59-3188-AB8B-6ABB04A7B4B8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101" creationId="{3AC0731A-CC50-DB8D-25F5-5110E76348B1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102" creationId="{EE6CA4D7-057E-3AC7-1A9D-6ADB1579CE62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103" creationId="{37FE9AB7-FE7D-0EBF-0ABC-8C9B42FDBBE6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104" creationId="{861D6DAF-7297-7CDC-19D1-9B007F422943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105" creationId="{CB2E6493-B47C-BCB0-EAAE-1FDE089C1797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106" creationId="{61C457B2-5008-2024-BE93-51237FF0B73C}"/>
            </ac:spMkLst>
          </pc:spChg>
          <pc:spChg chg="mod">
            <ac:chgData name="Chuck Tomasi" userId="79514c44-a18e-4aaa-84b1-18f74099d6b1" providerId="ADAL" clId="{0E4C492C-CADE-A24E-802A-1C6C1DB36DD2}" dt="2023-11-11T17:04:55.029" v="2" actId="255"/>
            <ac:spMkLst>
              <pc:docMk/>
              <pc:sldMasterMk cId="2317532505" sldId="2147483672"/>
              <pc:sldLayoutMk cId="1011280169" sldId="2147483701"/>
              <ac:spMk id="107" creationId="{AC4B7B11-DC48-ED9E-7762-416F577245C8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5:03.571" v="4" actId="255"/>
          <pc:sldLayoutMkLst>
            <pc:docMk/>
            <pc:sldMasterMk cId="2317532505" sldId="2147483672"/>
            <pc:sldLayoutMk cId="297765081" sldId="2147483702"/>
          </pc:sldLayoutMkLst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66" creationId="{35E1E45F-A999-2012-F0D6-0627A752FA93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67" creationId="{84360DA2-B28A-7667-E7E3-8AC5B9DA8E7A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68" creationId="{A238BC61-5106-53F4-EAF7-A51FBC964141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69" creationId="{EF6A70D9-7D93-3005-23AE-2F10E5CA2FAA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70" creationId="{807DBA83-8608-6C32-8262-1DCB178D53DC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71" creationId="{306DFE6F-A894-69B9-B538-819CED9A48E4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72" creationId="{8ED594BF-1C10-5975-E2E1-3B35AD6A9A4A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73" creationId="{A7DF38E9-CCC4-26AD-EFAC-8AEB51098435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74" creationId="{696D7ADF-38F6-BF8F-EF0D-0619C5B32AA6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75" creationId="{4ABA0CD7-EB1B-E7CB-B2B4-25B9F11B601E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76" creationId="{A26E2826-5D55-C75C-BF03-87C1CB8AC5BB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77" creationId="{EE2A84F2-0019-FC8E-8725-1807B22CA9B7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78" creationId="{D2E8F463-5912-0A9E-5BFC-F363F6E85059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79" creationId="{F031525B-E793-C0CB-64A2-FF6D8D355EF2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80" creationId="{F285AA12-F2EC-2C61-7D4E-980961315492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81" creationId="{EE052A08-35DC-A1FC-E425-413DD6ECADDA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82" creationId="{C005D17D-4B25-9462-DD5B-34FF39C7C6D0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83" creationId="{B1C56081-A529-292A-825A-8380943508FD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84" creationId="{A17E63A8-5C16-1A7F-513F-268706899E4D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85" creationId="{1374B23C-6823-2153-5397-F62A30D48A83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86" creationId="{787A28F4-95E6-6529-EC73-5F4945BFF003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87" creationId="{B02A7800-74B4-F6E9-B2C7-C404759C67E0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88" creationId="{B8A9B6A1-1314-3A41-7A33-E0474EE7FEB0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89" creationId="{060D3443-12D4-F8E2-402B-EF4B521121AD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90" creationId="{64572724-683B-3725-A1B8-42D7A7CEDF8C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91" creationId="{35E15BAF-490A-7178-D522-A279DCF89241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92" creationId="{676CB60E-96D3-087D-3E53-DC1EF968BCEA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93" creationId="{25907DCA-25F5-86EB-7EC0-76D879BC2EC2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94" creationId="{41D1E95C-3549-D028-3AB1-1FC80BE953B3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95" creationId="{E801248F-893E-EB0D-0161-681940CCDF37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96" creationId="{6019DF1C-E60C-5147-0FFE-A7764C037CA9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97" creationId="{91F8C575-3B45-7794-8D42-37D245BF2723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98" creationId="{DE7503BF-02E3-FA9C-31D2-2F51AFA712D8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99" creationId="{C51288BF-BC9C-FB9D-AF90-9703E8E6AC46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100" creationId="{C8016734-D867-A873-4671-E7A9199F6B96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101" creationId="{B7733546-B389-C15A-1531-F26990C6C767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102" creationId="{47DFB9D9-EF87-8E52-B896-F43F19467AD0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103" creationId="{F07116F9-3A5A-3524-1C4A-A270A44E3FFE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104" creationId="{31AE41B1-3D33-EDD6-7A69-99BA7F13DB18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105" creationId="{B7A8CB9C-9C80-0133-3E76-085E97ECA277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106" creationId="{EA916A63-F7C5-5F97-DCB6-4C77D09F6754}"/>
            </ac:spMkLst>
          </pc:spChg>
          <pc:spChg chg="mod">
            <ac:chgData name="Chuck Tomasi" userId="79514c44-a18e-4aaa-84b1-18f74099d6b1" providerId="ADAL" clId="{0E4C492C-CADE-A24E-802A-1C6C1DB36DD2}" dt="2023-11-11T17:05:03.571" v="4" actId="255"/>
            <ac:spMkLst>
              <pc:docMk/>
              <pc:sldMasterMk cId="2317532505" sldId="2147483672"/>
              <pc:sldLayoutMk cId="297765081" sldId="2147483702"/>
              <ac:spMk id="107" creationId="{F9515768-0660-0D1C-2AC1-C9F2C6769004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5:12.328" v="6" actId="255"/>
          <pc:sldLayoutMkLst>
            <pc:docMk/>
            <pc:sldMasterMk cId="2317532505" sldId="2147483672"/>
            <pc:sldLayoutMk cId="935383198" sldId="2147483703"/>
          </pc:sldLayoutMkLst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73" creationId="{AA04C9E9-F45A-3E00-35FB-BC8A66CC03FE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74" creationId="{373FA7A4-1A0B-E0A6-031A-F6D154344639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75" creationId="{2D59DD23-1B8E-0A4D-8CDE-9248D7CE069A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76" creationId="{0BA2701C-CAA2-87C6-D15E-5173EF118F3D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77" creationId="{0352ADF6-C459-C7A8-2901-047BEDC853C8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78" creationId="{7AEF7F70-82BB-982B-DA3F-C13CD8E9B35A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79" creationId="{2D468917-3C96-C192-EA55-4D65BD031713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80" creationId="{D99DE05B-13B9-80CB-CCB3-EEECFCD017FF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81" creationId="{9A1AE83E-79F1-025A-8B12-870C3CB1FBB0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82" creationId="{9AF65526-6394-7DE6-44BB-0066F82C5C6D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83" creationId="{CE386003-E22F-8BC6-0777-2DD10E9DA9D2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84" creationId="{EE1B9FCE-D806-2EC9-6BB4-FB4802695164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85" creationId="{DF55A788-F8D6-0BD4-2883-9A12F76871BF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86" creationId="{39BC4830-C3C5-921D-B10D-079C2D6E7D9A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87" creationId="{D20DA753-58F7-2170-1F4E-CD7A7EE19B30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88" creationId="{9E630382-1ED2-FF7B-425D-49E9098FAE0F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89" creationId="{7719271E-DA05-C707-85DE-C76B4219EEAE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90" creationId="{CC9ABC68-CB15-C98E-701F-093A2EA28088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91" creationId="{F4C3752A-11D1-F3CB-62CF-78A8F62D3963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92" creationId="{71AB131A-E332-E99F-D946-D559D986E99D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93" creationId="{21A9A932-F6C4-3FB5-FFB0-740D7AE08A6A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94" creationId="{4D6E3C08-C712-E193-5AE1-60BE25CF96EC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95" creationId="{BD95835C-7CAD-8848-0779-55853DC9BAAE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96" creationId="{3CB0FAC4-95E3-074F-CBFE-7BE0B8ED317F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97" creationId="{863F6C21-C7A5-4585-2D93-F9820A730560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98" creationId="{DF8E04C3-BE63-5D95-CC43-3006249AC265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99" creationId="{45FFD533-F2FF-A1BF-7268-8FCEFC5684DC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00" creationId="{74636903-7948-CE01-DBD1-145762772872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01" creationId="{D88E7599-15ED-EA7C-367D-DC86DA0E0658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02" creationId="{38284A58-9D77-9F4A-692F-03B730BDBC9E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03" creationId="{D34864D4-83E9-00E9-4310-488B443C11A2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04" creationId="{E8356D23-3CF3-C986-4119-A035C79EC4FB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05" creationId="{9895FF2F-56D5-5859-B010-D0A40BBB2E60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06" creationId="{042C6684-8244-40FF-B513-0A861A72158A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07" creationId="{F9566239-3DBC-8D30-DE54-293F055AECE9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08" creationId="{4E53D72C-DA3C-FCB1-91D5-E6DA7ACF1700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09" creationId="{A6F660FB-571C-EB0B-3CE2-144BFD2694FA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10" creationId="{7F1C7810-C016-7612-9427-F5065D2DA4E7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11" creationId="{0F490476-046C-5EE4-5B33-978EC9921D6C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12" creationId="{AFE4EFE3-8E13-6461-1CF3-7682CFD19B9B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13" creationId="{C7B7B3CD-5339-7AF3-84C7-B15E645BBA80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14" creationId="{4D7FFA6C-A97C-612C-8DB8-50857F497C5D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15" creationId="{8822EF15-9CDD-B3BA-53C9-C484334395C3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16" creationId="{F935F6D8-D11E-6005-39B0-A9E9037266A5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17" creationId="{6AA7F1B7-7DD4-EDBC-B723-EF02FAC32C57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18" creationId="{ED16834C-AC08-EDBC-E777-2680E62969A6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19" creationId="{47F518B9-3F5D-F771-5AA2-608DAC4B66F7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20" creationId="{68BA991E-FEB3-121E-7D9C-6CAC260CDC64}"/>
            </ac:spMkLst>
          </pc:spChg>
          <pc:spChg chg="mod">
            <ac:chgData name="Chuck Tomasi" userId="79514c44-a18e-4aaa-84b1-18f74099d6b1" providerId="ADAL" clId="{0E4C492C-CADE-A24E-802A-1C6C1DB36DD2}" dt="2023-11-11T17:05:12.328" v="6" actId="255"/>
            <ac:spMkLst>
              <pc:docMk/>
              <pc:sldMasterMk cId="2317532505" sldId="2147483672"/>
              <pc:sldLayoutMk cId="935383198" sldId="2147483703"/>
              <ac:spMk id="121" creationId="{84119580-8CE6-7D23-310E-D1A6E57170D8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5:22.050" v="8" actId="255"/>
          <pc:sldLayoutMkLst>
            <pc:docMk/>
            <pc:sldMasterMk cId="2317532505" sldId="2147483672"/>
            <pc:sldLayoutMk cId="1535775511" sldId="2147483704"/>
          </pc:sldLayoutMkLst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66" creationId="{6E662883-A11B-5121-22A1-9294F21D9159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67" creationId="{ABA4FFF8-0267-BDE7-01CC-F3E82946F622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68" creationId="{2F7EA8B3-48F5-BC76-4750-37DA4FCD426B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69" creationId="{43620108-010A-8E16-D7E0-F570AC7345A9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70" creationId="{2F1E2E12-852F-56A7-9EA8-635FEE330E4E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71" creationId="{DB242348-97C0-FB6A-3F99-B95941C24BFB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72" creationId="{E5D7B97B-8E46-37AF-EF5F-92FA30AE851F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73" creationId="{CD9CAFDB-A972-9279-684D-6B04D966AF83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74" creationId="{3729F314-B251-44AD-E509-9438676A7BBC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75" creationId="{EF6F9D55-0C19-99BF-97B1-A115B50AC956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76" creationId="{0518E45B-0D0C-FC91-C57B-1E483AE0C310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77" creationId="{3BBF3F2E-114A-290E-834D-B62198529214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78" creationId="{CD1761FC-150D-B5D4-D75F-032463D65A94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79" creationId="{C89F7EFF-DCF9-B0A5-D6C1-F9A6FB2CE5C9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80" creationId="{F0913463-1709-A1B1-FE6A-C008B4169769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81" creationId="{C86D0EA8-D0E2-ED57-E2C0-BA47EB5ED1D4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82" creationId="{1BC28F4C-85C5-FB67-448F-ABEB89B40C73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83" creationId="{8F6A737E-E5FB-18BB-24B8-E46480EBDF04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84" creationId="{223D460B-5DC8-6C74-5CF1-83EBECFF18FE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85" creationId="{28ECA183-E692-8248-B9DC-789D9D0D638A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86" creationId="{EE30ADA0-2C62-7293-F2B6-7DEA9F0D73E4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87" creationId="{131E7490-9953-527A-C018-3A560082E943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88" creationId="{09167852-85A7-3117-3F22-CC31EC4ADEE9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89" creationId="{CA88098D-030D-D417-B198-5D505F964E05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90" creationId="{658DF7FD-84F7-F583-766A-F39CC91E2804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91" creationId="{30F13A11-2BB2-7E84-A702-FBF806E7B900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92" creationId="{1EDD76E8-AF16-176E-CDF7-5F0593A97146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93" creationId="{8317E482-8778-9DAF-DFFF-BC7AFA8F2C31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94" creationId="{F25AE837-207B-4F0D-E647-64121A19630C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95" creationId="{8A24A4A8-A48D-B0A4-C6F6-486195154EA7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96" creationId="{FC7EA77F-2A84-7145-A2F2-D60988C02E7F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97" creationId="{8C618AAF-03B3-1C79-4D17-E44470693274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98" creationId="{31EFC208-FC9C-4471-E3F0-A59F70F98D8D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99" creationId="{1F110202-AC8B-0349-476C-D1ADF9446091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100" creationId="{AA349186-F018-2F8C-F94E-98EA85D71564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101" creationId="{580BC13E-91F5-5A7B-454A-415F3F99335D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102" creationId="{F68A339C-72FD-414D-03FC-46FD120B4931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103" creationId="{A4187F8C-718C-36A8-08ED-A339032EEA3A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104" creationId="{4650A978-DF56-19D8-EBF0-F8A0DA3813D9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105" creationId="{6A331CED-DF25-9786-ADD0-43D0E711D5EE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106" creationId="{46EFAF5B-DC58-2F23-0108-4A366214BC37}"/>
            </ac:spMkLst>
          </pc:spChg>
          <pc:spChg chg="mod">
            <ac:chgData name="Chuck Tomasi" userId="79514c44-a18e-4aaa-84b1-18f74099d6b1" providerId="ADAL" clId="{0E4C492C-CADE-A24E-802A-1C6C1DB36DD2}" dt="2023-11-11T17:05:22.050" v="8" actId="255"/>
            <ac:spMkLst>
              <pc:docMk/>
              <pc:sldMasterMk cId="2317532505" sldId="2147483672"/>
              <pc:sldLayoutMk cId="1535775511" sldId="2147483704"/>
              <ac:spMk id="107" creationId="{F971406C-C2EF-EB90-6241-12CCB691AF73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5:31.500" v="10" actId="255"/>
          <pc:sldLayoutMkLst>
            <pc:docMk/>
            <pc:sldMasterMk cId="2317532505" sldId="2147483672"/>
            <pc:sldLayoutMk cId="2777698146" sldId="2147483705"/>
          </pc:sldLayoutMkLst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66" creationId="{9FF97932-0E91-E801-FD80-B2D66B1C5CDE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67" creationId="{57C063D1-FBFA-5E6B-CF79-DDF5005B23CE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68" creationId="{FA1249D5-76CF-DCB7-63E1-94202E73147B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69" creationId="{1FEE6367-02E2-C850-A5B1-72F3FE4F56B8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70" creationId="{58EC7D4D-49F3-8A3F-EF63-BE5488E035F1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71" creationId="{68AF64E4-9996-4B98-59F5-7D99D0D3F907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72" creationId="{D8F28C8B-BDB0-2D06-D3CE-097505BEEF8E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73" creationId="{355681B7-27ED-1D0A-53A7-FFF708AD4790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74" creationId="{9A7A9E6B-62AA-8204-CBE6-8546E07D5303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75" creationId="{09202D27-46E0-F7A6-1F91-296E7AB27DF4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76" creationId="{EA79C8C4-B78E-B940-0CC9-0D8444AE1473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77" creationId="{9048E435-90A3-5874-1CD1-BEB21ED7979C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78" creationId="{3D43CC7B-BF0F-F48E-5F55-EB4A53C229EB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79" creationId="{2CAF8CCC-B69E-8DBC-67D4-D8884150AFAE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80" creationId="{877D8505-9A78-AB07-65A8-8AF80AD45491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81" creationId="{EAB46653-0BDC-CC99-97D2-BB2CB67D91A9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82" creationId="{A82FEBE0-FFC9-0C0D-A184-04D0A6034F61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83" creationId="{BDE8A3D4-1C73-2317-8C1C-A73D61BA8126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84" creationId="{636CF967-4ECA-596D-E947-9B2FA705A75B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85" creationId="{EE619E3B-0A3F-99CF-A059-F1E02BFBCB8D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86" creationId="{2C49B123-9AD1-10F2-0981-351E4B2C4094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87" creationId="{E1C93D37-A67E-5E5C-856C-6FF3507768C2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88" creationId="{00D04DDE-546E-03E4-A935-EB7975E35026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89" creationId="{947EAFB9-ACD7-8846-5642-9F46900A6F5D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90" creationId="{79B879C4-DFEE-EC04-F8C8-458FED4C65BD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91" creationId="{0FEEB9FF-D861-C8F6-FB84-864F67EAA868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92" creationId="{E8B6751C-6C62-A4F9-04B1-13F3B78A616E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93" creationId="{55BA8FDE-11F9-B3A6-2F23-670FD23837B5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94" creationId="{81ED2AE0-E856-20A7-B4A8-DBFCEC855FBA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95" creationId="{05866E23-7F1A-82B2-236B-540C39E6F8E4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96" creationId="{363F270B-249E-3609-DFED-2522ED6162ED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97" creationId="{F0CA5891-BFE0-0BCA-915E-66AACF84D7A4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98" creationId="{DDF3D625-1D6D-2BBF-638F-66FB9C8CEE97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99" creationId="{88492947-D1F0-47EF-FF3B-ABD80258E171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100" creationId="{5AADB214-E217-E378-5045-328A7768AA6B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101" creationId="{81204AD7-B82B-2BFB-06AD-B8B29E02A335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102" creationId="{07338966-304C-5C8F-D02C-334AE645428B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103" creationId="{E4067454-4F63-C52E-80ED-5C7AA197E534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104" creationId="{D6DB521B-00AD-44CE-33C0-00F50069797D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105" creationId="{67330B7E-6412-A32E-B185-6809C8A30BC2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106" creationId="{B9ABFEB7-A23C-93A8-E401-1899274442C1}"/>
            </ac:spMkLst>
          </pc:spChg>
          <pc:spChg chg="mod">
            <ac:chgData name="Chuck Tomasi" userId="79514c44-a18e-4aaa-84b1-18f74099d6b1" providerId="ADAL" clId="{0E4C492C-CADE-A24E-802A-1C6C1DB36DD2}" dt="2023-11-11T17:05:31.500" v="10" actId="255"/>
            <ac:spMkLst>
              <pc:docMk/>
              <pc:sldMasterMk cId="2317532505" sldId="2147483672"/>
              <pc:sldLayoutMk cId="2777698146" sldId="2147483705"/>
              <ac:spMk id="107" creationId="{CECAB581-7072-6994-E6BF-D56755D2F12A}"/>
            </ac:spMkLst>
          </pc:spChg>
        </pc:sldLayoutChg>
        <pc:sldLayoutChg chg="modSp mod">
          <pc:chgData name="Chuck Tomasi" userId="79514c44-a18e-4aaa-84b1-18f74099d6b1" providerId="ADAL" clId="{0E4C492C-CADE-A24E-802A-1C6C1DB36DD2}" dt="2023-11-11T17:05:39.170" v="12" actId="255"/>
          <pc:sldLayoutMkLst>
            <pc:docMk/>
            <pc:sldMasterMk cId="2317532505" sldId="2147483672"/>
            <pc:sldLayoutMk cId="2620622481" sldId="2147483706"/>
          </pc:sldLayoutMkLst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73" creationId="{C65F2EEA-0256-4671-5E6E-DB86AB810758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74" creationId="{0B1C3CAA-2027-6D42-5381-12EE6103AF70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75" creationId="{23E00774-9FFC-FC7F-14D0-D12883EFFFA4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76" creationId="{98E12B91-6348-64DC-D0A4-27863145E5AA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77" creationId="{313F3631-437E-3057-293D-05E4DDBFC9F5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78" creationId="{3006AD0A-3105-465D-FAFE-C8EF0FC45E9A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79" creationId="{AE027673-2AE1-0065-13CD-779E24B9A7F8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80" creationId="{9B9EDA70-F26E-B82D-9466-01E395E4C2B2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81" creationId="{C255F5E9-4269-45D8-50ED-8D3E87003302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82" creationId="{C24119BF-C6A1-6F92-4528-20C5264D827F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83" creationId="{FBB9EACC-A810-992D-7530-F4A815BD0E3A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84" creationId="{A3A41D33-57FE-5827-0D24-10A32DB25FD6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85" creationId="{D90D7A84-D858-2DAD-A308-F6CCBFCBE13B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86" creationId="{2A6F8686-4200-82B1-2716-B53EBDDFD3E4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87" creationId="{244751CC-879A-46B7-ECA5-F0FA532A2E66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88" creationId="{4C463523-3E86-B95F-C186-F0C4504F518E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89" creationId="{DC1D35D9-5CB8-86C0-B7AD-C854FF27244A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90" creationId="{4BA0E6B4-24AA-42E0-9C5F-447197C36055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91" creationId="{7F19439F-EBD2-0C76-6EB7-B37A2C5472B3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92" creationId="{8E6D45EC-5585-F954-9FCA-8D284FAEC788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93" creationId="{2A7C5F34-C269-7003-23B5-107775161353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94" creationId="{A4F67832-CC09-A969-64E0-029A856A4FB0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95" creationId="{950DEB6E-C02F-731A-A416-AE8AE144D299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96" creationId="{F14DB259-55BE-C253-FA1F-5BCEB9B5B103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97" creationId="{7ED200FB-2AFA-CAB6-C256-0748D289C6AC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98" creationId="{E144DB35-DAD6-26DA-4528-70696A0EFF55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99" creationId="{15EE600B-A43D-F9D2-BD5A-77706C855DA2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00" creationId="{DB4F5591-BDF6-6D2A-B490-165667568C21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01" creationId="{B8266D99-DEC5-E59B-6C65-B8450B9C49DD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02" creationId="{497AE6AE-2D70-31BE-E9A2-C2BD2F326012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03" creationId="{D043A453-C45B-7C7E-0214-01A713D5AEA3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04" creationId="{F10437DD-6853-DCA6-1779-CA4766767860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05" creationId="{0AA917A2-8AFF-23D7-BA7E-2CA63482FC49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06" creationId="{61246B79-33FC-88ED-51E7-7FF279795FA1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07" creationId="{DD88C46A-5C36-A863-D0E1-EF6A014E9307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08" creationId="{C03B959B-9F0F-FDF0-0071-77C5EEE7981E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09" creationId="{DF64057F-06D7-1368-DE81-977A34FF29A3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10" creationId="{0F7A9DC9-2836-E325-D584-F99543A00492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11" creationId="{0CB26631-245A-1D29-534C-3442082AE3C6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12" creationId="{0F93232F-2AA5-9B1E-E03D-5DBB798710A9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13" creationId="{80692ED5-7098-840D-9E6A-D56715A56DA0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14" creationId="{8D7A360B-E4A8-701C-DCD4-5280C7CF72E1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15" creationId="{28812DEC-2220-F8E7-EF4A-1706D559F958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16" creationId="{5C6F4F6B-623C-089F-2D6C-D4C37E5781F8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17" creationId="{45982AF8-C0F2-4B23-D54C-758BCE7FB04B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18" creationId="{67958227-973B-CC84-8132-28D17332C186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19" creationId="{357086EE-CC6B-30CA-7FD5-A5EC4FDB16F2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20" creationId="{A0853FDA-764C-B020-F477-BCD8BF3556E0}"/>
            </ac:spMkLst>
          </pc:spChg>
          <pc:spChg chg="mod">
            <ac:chgData name="Chuck Tomasi" userId="79514c44-a18e-4aaa-84b1-18f74099d6b1" providerId="ADAL" clId="{0E4C492C-CADE-A24E-802A-1C6C1DB36DD2}" dt="2023-11-11T17:05:39.170" v="12" actId="255"/>
            <ac:spMkLst>
              <pc:docMk/>
              <pc:sldMasterMk cId="2317532505" sldId="2147483672"/>
              <pc:sldLayoutMk cId="2620622481" sldId="2147483706"/>
              <ac:spMk id="121" creationId="{2D66B445-E293-D25C-C1F3-4E68BC14CF7C}"/>
            </ac:spMkLst>
          </pc:spChg>
        </pc:sldLayoutChg>
      </pc:sldMasterChg>
    </pc:docChg>
  </pc:docChgLst>
  <pc:docChgLst>
    <pc:chgData name="Chuck Tomasi" userId="79514c44-a18e-4aaa-84b1-18f74099d6b1" providerId="ADAL" clId="{B7789E27-5079-7B49-904B-396863F84981}"/>
    <pc:docChg chg="undo custSel modSld">
      <pc:chgData name="Chuck Tomasi" userId="79514c44-a18e-4aaa-84b1-18f74099d6b1" providerId="ADAL" clId="{B7789E27-5079-7B49-904B-396863F84981}" dt="2023-09-19T16:30:49.584" v="17" actId="478"/>
      <pc:docMkLst>
        <pc:docMk/>
      </pc:docMkLst>
      <pc:sldChg chg="addSp delSp modSp mod">
        <pc:chgData name="Chuck Tomasi" userId="79514c44-a18e-4aaa-84b1-18f74099d6b1" providerId="ADAL" clId="{B7789E27-5079-7B49-904B-396863F84981}" dt="2023-09-19T16:30:49.584" v="17" actId="478"/>
        <pc:sldMkLst>
          <pc:docMk/>
          <pc:sldMk cId="2146821201" sldId="680"/>
        </pc:sldMkLst>
        <pc:spChg chg="mod">
          <ac:chgData name="Chuck Tomasi" userId="79514c44-a18e-4aaa-84b1-18f74099d6b1" providerId="ADAL" clId="{B7789E27-5079-7B49-904B-396863F84981}" dt="2023-09-19T16:23:43.274" v="8" actId="207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B7789E27-5079-7B49-904B-396863F84981}" dt="2023-09-19T16:23:43.274" v="8" actId="207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B7789E27-5079-7B49-904B-396863F84981}" dt="2023-09-19T16:23:43.274" v="8" actId="207"/>
          <ac:spMkLst>
            <pc:docMk/>
            <pc:sldMk cId="2146821201" sldId="680"/>
            <ac:spMk id="5" creationId="{1B24A09D-DD5F-F733-FF33-4B214FE282EE}"/>
          </ac:spMkLst>
        </pc:spChg>
        <pc:spChg chg="del mod">
          <ac:chgData name="Chuck Tomasi" userId="79514c44-a18e-4aaa-84b1-18f74099d6b1" providerId="ADAL" clId="{B7789E27-5079-7B49-904B-396863F84981}" dt="2023-09-19T16:30:45.463" v="16" actId="478"/>
          <ac:spMkLst>
            <pc:docMk/>
            <pc:sldMk cId="2146821201" sldId="680"/>
            <ac:spMk id="6" creationId="{8989CE3A-7549-D209-1D3B-314561495A68}"/>
          </ac:spMkLst>
        </pc:spChg>
        <pc:spChg chg="del mod">
          <ac:chgData name="Chuck Tomasi" userId="79514c44-a18e-4aaa-84b1-18f74099d6b1" providerId="ADAL" clId="{B7789E27-5079-7B49-904B-396863F84981}" dt="2023-09-19T16:30:49.584" v="17" actId="478"/>
          <ac:spMkLst>
            <pc:docMk/>
            <pc:sldMk cId="2146821201" sldId="680"/>
            <ac:spMk id="7" creationId="{F96749EC-DB98-3710-EC69-A59D304A8258}"/>
          </ac:spMkLst>
        </pc:spChg>
        <pc:spChg chg="del mod">
          <ac:chgData name="Chuck Tomasi" userId="79514c44-a18e-4aaa-84b1-18f74099d6b1" providerId="ADAL" clId="{B7789E27-5079-7B49-904B-396863F84981}" dt="2023-09-19T16:23:01.299" v="4"/>
          <ac:spMkLst>
            <pc:docMk/>
            <pc:sldMk cId="2146821201" sldId="680"/>
            <ac:spMk id="8" creationId="{49453094-2687-DB10-8F36-FD7782ADCE75}"/>
          </ac:spMkLst>
        </pc:spChg>
        <pc:picChg chg="add mod modCrop">
          <ac:chgData name="Chuck Tomasi" userId="79514c44-a18e-4aaa-84b1-18f74099d6b1" providerId="ADAL" clId="{B7789E27-5079-7B49-904B-396863F84981}" dt="2023-09-19T16:24:41.804" v="15" actId="18131"/>
          <ac:picMkLst>
            <pc:docMk/>
            <pc:sldMk cId="2146821201" sldId="680"/>
            <ac:picMk id="9" creationId="{73353BFF-A7CB-B3FE-783D-037F1B31B776}"/>
          </ac:picMkLst>
        </pc:picChg>
        <pc:picChg chg="del">
          <ac:chgData name="Chuck Tomasi" userId="79514c44-a18e-4aaa-84b1-18f74099d6b1" providerId="ADAL" clId="{B7789E27-5079-7B49-904B-396863F84981}" dt="2023-09-19T16:23:02.269" v="5" actId="478"/>
          <ac:picMkLst>
            <pc:docMk/>
            <pc:sldMk cId="2146821201" sldId="680"/>
            <ac:picMk id="13" creationId="{C73DDF5D-519E-376A-CC63-51522C4F1C87}"/>
          </ac:picMkLst>
        </pc:picChg>
      </pc:sld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79514c44-a18e-4aaa-84b1-18f74099d6b1" providerId="ADAL" clId="{369A3F55-D501-4944-B390-8F0DC51B98ED}"/>
    <pc:docChg chg="undo redo custSel modMainMaster">
      <pc:chgData name="Chuck Tomasi" userId="79514c44-a18e-4aaa-84b1-18f74099d6b1" providerId="ADAL" clId="{369A3F55-D501-4944-B390-8F0DC51B98ED}" dt="2023-11-07T13:08:26.576" v="1038"/>
      <pc:docMkLst>
        <pc:docMk/>
      </pc:docMkLst>
      <pc:sldMasterChg chg="modSldLayout">
        <pc:chgData name="Chuck Tomasi" userId="79514c44-a18e-4aaa-84b1-18f74099d6b1" providerId="ADAL" clId="{369A3F55-D501-4944-B390-8F0DC51B98ED}" dt="2023-11-07T13:08:26.576" v="1038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369A3F55-D501-4944-B390-8F0DC51B98ED}" dt="2023-11-06T21:49:49.948" v="999" actId="207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369A3F55-D501-4944-B390-8F0DC51B98ED}" dt="2023-11-06T18:49:37.887" v="77" actId="478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49:37.887" v="77" actId="478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5:30.138" v="14" actId="20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49:37.887" v="77" actId="478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369A3F55-D501-4944-B390-8F0DC51B98ED}" dt="2023-11-06T18:52:36.785" v="101"/>
            <ac:spMkLst>
              <pc:docMk/>
              <pc:sldMasterMk cId="2317532505" sldId="2147483672"/>
              <pc:sldLayoutMk cId="1645841540" sldId="2147483674"/>
              <ac:spMk id="16" creationId="{F636EB18-AB0B-EC05-7B26-C0EF80034859}"/>
            </ac:spMkLst>
          </pc:spChg>
          <pc:spChg chg="mod">
            <ac:chgData name="Chuck Tomasi" userId="79514c44-a18e-4aaa-84b1-18f74099d6b1" providerId="ADAL" clId="{369A3F55-D501-4944-B390-8F0DC51B98ED}" dt="2023-11-06T21:25:37.607" v="859" actId="207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mod">
            <ac:chgData name="Chuck Tomasi" userId="79514c44-a18e-4aaa-84b1-18f74099d6b1" providerId="ADAL" clId="{369A3F55-D501-4944-B390-8F0DC51B98ED}" dt="2023-11-06T21:25:37.607" v="859" actId="207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mod">
            <ac:chgData name="Chuck Tomasi" userId="79514c44-a18e-4aaa-84b1-18f74099d6b1" providerId="ADAL" clId="{369A3F55-D501-4944-B390-8F0DC51B98ED}" dt="2023-11-06T21:25:43.709" v="860" actId="207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mod">
            <ac:chgData name="Chuck Tomasi" userId="79514c44-a18e-4aaa-84b1-18f74099d6b1" providerId="ADAL" clId="{369A3F55-D501-4944-B390-8F0DC51B98ED}" dt="2023-11-06T21:25:43.709" v="860" actId="207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mod">
            <ac:chgData name="Chuck Tomasi" userId="79514c44-a18e-4aaa-84b1-18f74099d6b1" providerId="ADAL" clId="{369A3F55-D501-4944-B390-8F0DC51B98ED}" dt="2023-11-06T21:25:43.709" v="860" actId="207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mod">
            <ac:chgData name="Chuck Tomasi" userId="79514c44-a18e-4aaa-84b1-18f74099d6b1" providerId="ADAL" clId="{369A3F55-D501-4944-B390-8F0DC51B98ED}" dt="2023-11-06T21:25:43.709" v="860" actId="207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mod">
            <ac:chgData name="Chuck Tomasi" userId="79514c44-a18e-4aaa-84b1-18f74099d6b1" providerId="ADAL" clId="{369A3F55-D501-4944-B390-8F0DC51B98ED}" dt="2023-11-06T21:25:43.709" v="860" actId="207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mod">
            <ac:chgData name="Chuck Tomasi" userId="79514c44-a18e-4aaa-84b1-18f74099d6b1" providerId="ADAL" clId="{369A3F55-D501-4944-B390-8F0DC51B98ED}" dt="2023-11-06T21:25:43.709" v="860" actId="207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mod">
            <ac:chgData name="Chuck Tomasi" userId="79514c44-a18e-4aaa-84b1-18f74099d6b1" providerId="ADAL" clId="{369A3F55-D501-4944-B390-8F0DC51B98ED}" dt="2023-11-06T21:25:43.709" v="860" actId="207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mod">
            <ac:chgData name="Chuck Tomasi" userId="79514c44-a18e-4aaa-84b1-18f74099d6b1" providerId="ADAL" clId="{369A3F55-D501-4944-B390-8F0DC51B98ED}" dt="2023-11-06T21:25:43.709" v="860" actId="207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mod">
            <ac:chgData name="Chuck Tomasi" userId="79514c44-a18e-4aaa-84b1-18f74099d6b1" providerId="ADAL" clId="{369A3F55-D501-4944-B390-8F0DC51B98ED}" dt="2023-11-06T21:25:43.709" v="860" actId="207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mod">
            <ac:chgData name="Chuck Tomasi" userId="79514c44-a18e-4aaa-84b1-18f74099d6b1" providerId="ADAL" clId="{369A3F55-D501-4944-B390-8F0DC51B98ED}" dt="2023-11-06T21:49:49.948" v="999" actId="207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mod">
            <ac:chgData name="Chuck Tomasi" userId="79514c44-a18e-4aaa-84b1-18f74099d6b1" providerId="ADAL" clId="{369A3F55-D501-4944-B390-8F0DC51B98ED}" dt="2023-11-06T18:52:36.785" v="101"/>
            <ac:spMkLst>
              <pc:docMk/>
              <pc:sldMasterMk cId="2317532505" sldId="2147483672"/>
              <pc:sldLayoutMk cId="1645841540" sldId="2147483674"/>
              <ac:spMk id="30" creationId="{CBDFBEB3-D9BA-C356-0B33-872717234955}"/>
            </ac:spMkLst>
          </pc:spChg>
          <pc:spChg chg="add mod">
            <ac:chgData name="Chuck Tomasi" userId="79514c44-a18e-4aaa-84b1-18f74099d6b1" providerId="ADAL" clId="{369A3F55-D501-4944-B390-8F0DC51B98ED}" dt="2023-11-06T18:52:36.785" v="101"/>
            <ac:spMkLst>
              <pc:docMk/>
              <pc:sldMasterMk cId="2317532505" sldId="2147483672"/>
              <pc:sldLayoutMk cId="1645841540" sldId="2147483674"/>
              <ac:spMk id="43" creationId="{781D28D5-28F7-3D79-FDF9-379BA37B68AA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46" creationId="{3809ED0B-5815-1A7D-AC75-939A44C91F26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47" creationId="{F86F628F-4524-49BF-C925-156A21E2325B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48" creationId="{B5D4DDFD-23EE-E702-3C5D-FC5959A43F18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49" creationId="{A6E6C080-8364-6BA6-DB02-C052243F6FF6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50" creationId="{09E01E17-542B-B4FF-2538-ED6BB1798931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51" creationId="{C5F9560C-19BD-3309-525F-7001D2C97493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52" creationId="{A1BC41C5-2C3F-0BAA-6FC2-2CE9666212F9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53" creationId="{1091C6C0-4AC1-E344-FC4B-CD4EE2E66EF4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54" creationId="{BAE9613C-5DBC-EB0E-C5F7-833ECEB8D467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55" creationId="{F450B6E9-9551-69FA-9673-564EC7DBA13F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56" creationId="{82CC6CC7-4DFE-EF2E-2C0C-578C7AD8C6A7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58" creationId="{1D9BAB40-26D7-8653-F285-BFAABA727665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59" creationId="{DF073658-8F2F-020E-4BDE-FB5A647C9B4B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60" creationId="{2F387433-7531-5DCF-2BE3-6343BC1809AF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62" creationId="{314909A4-D8F1-EBC1-7658-22E104C030B8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63" creationId="{0F7B9FA0-4B66-35F1-59FB-E0F1E54F9C40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64" creationId="{95DE669A-E56B-A849-293B-165983B9A193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65" creationId="{EFD2103D-903A-E2ED-9EA0-337AFDA2A59E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66" creationId="{5B2FB087-262D-ED5E-48F2-B5930FF0D8E5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67" creationId="{6A1A80DD-DA2C-14E1-57A2-B3EE79C784C3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68" creationId="{330D6B82-B2E0-3EFD-3A06-320603CC3B23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03" creationId="{81A7602D-AC96-753F-8597-D2A9BB3ADFCF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04" creationId="{CCADAB91-5C28-A53C-EFFE-D05D42ECB7E0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05" creationId="{E09CFC1C-51B8-4B6A-D1E5-A10F037FED71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06" creationId="{A55964A9-694F-5767-B260-EF59ACDB8610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07" creationId="{E3EC6E37-EA9C-D4DC-3D79-9C798B31E58C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08" creationId="{7F4776DA-20FB-95FD-18AD-ADCE33C06344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09" creationId="{32E211DF-5720-FB4E-AFAA-64B8BEE88191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10" creationId="{1AD5ADEB-015C-198B-D157-F768C9367CF3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11" creationId="{71285D95-91D0-5B36-4C2A-BEB2E4A1813D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12" creationId="{67974FC1-901E-D1BD-CFCF-745BA4E11C71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13" creationId="{E25010E5-C3B9-7218-E0E5-7F7CB09BB150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14" creationId="{2A4471F2-8D8A-4BAE-4944-EEA527AE3BB2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15" creationId="{108A2CF8-3E3E-2455-E2DC-854238C7A59E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16" creationId="{EBDE0C70-CE99-35A7-B338-CBCB86727130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17" creationId="{A6A0465D-3BBF-56F9-9975-6FEB45C3AC3A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18" creationId="{47545C8A-5166-CC7B-0EBA-1CB411000C53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19" creationId="{9B2FF4FD-00DA-467C-12A3-3C741E32554B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20" creationId="{FCD68AD8-AC68-EA8B-D1C5-D68BACC02DF0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21" creationId="{38A47517-5AB8-9586-FB13-DC8C363FE746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22" creationId="{CECCE2A1-CD52-02AF-BE3A-FED60C503259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23" creationId="{E9365ADF-8090-5789-59D0-364569E2FD16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24" creationId="{57D5A5F0-358F-6D04-5A41-C8F2C3F46A08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25" creationId="{394B9F62-AA0E-9095-DD51-6217C0B403A2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26" creationId="{CE8C5794-9A04-E034-0EAE-B61EEE05A48D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27" creationId="{463D6B9C-7E76-26F2-694E-6228FF495788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28" creationId="{8D038592-38D4-F229-A4FF-041D9965ED52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29" creationId="{77A2FEC0-4E19-0C1E-D618-C8EE668D3233}"/>
            </ac:spMkLst>
          </pc:spChg>
          <pc:spChg chg="mod">
            <ac:chgData name="Chuck Tomasi" userId="79514c44-a18e-4aaa-84b1-18f74099d6b1" providerId="ADAL" clId="{369A3F55-D501-4944-B390-8F0DC51B98ED}" dt="2023-11-06T21:31:08.288" v="906"/>
            <ac:spMkLst>
              <pc:docMk/>
              <pc:sldMasterMk cId="2317532505" sldId="2147483672"/>
              <pc:sldLayoutMk cId="1645841540" sldId="2147483674"/>
              <ac:spMk id="130" creationId="{7A52FFDE-0F80-466D-DB37-E79AE3B904FC}"/>
            </ac:spMkLst>
          </pc:spChg>
          <pc:grpChg chg="add mod">
            <ac:chgData name="Chuck Tomasi" userId="79514c44-a18e-4aaa-84b1-18f74099d6b1" providerId="ADAL" clId="{369A3F55-D501-4944-B390-8F0DC51B98ED}" dt="2023-11-06T21:31:08.288" v="906"/>
            <ac:grpSpMkLst>
              <pc:docMk/>
              <pc:sldMasterMk cId="2317532505" sldId="2147483672"/>
              <pc:sldLayoutMk cId="1645841540" sldId="2147483674"/>
              <ac:grpSpMk id="44" creationId="{38AC1CEB-7EA0-BA2E-7443-4FC8D96751CA}"/>
            </ac:grpSpMkLst>
          </pc:grpChg>
          <pc:grpChg chg="del">
            <ac:chgData name="Chuck Tomasi" userId="79514c44-a18e-4aaa-84b1-18f74099d6b1" providerId="ADAL" clId="{369A3F55-D501-4944-B390-8F0DC51B98ED}" dt="2023-11-06T19:45:44.467" v="807" actId="478"/>
            <ac:grpSpMkLst>
              <pc:docMk/>
              <pc:sldMasterMk cId="2317532505" sldId="2147483672"/>
              <pc:sldLayoutMk cId="1645841540" sldId="2147483674"/>
              <ac:grpSpMk id="45" creationId="{76E7970B-E484-25BE-24F9-F07C0CD10AF9}"/>
            </ac:grpSpMkLst>
          </pc:grpChg>
          <pc:graphicFrameChg chg="add mod">
            <ac:chgData name="Chuck Tomasi" userId="79514c44-a18e-4aaa-84b1-18f74099d6b1" providerId="ADAL" clId="{369A3F55-D501-4944-B390-8F0DC51B98ED}" dt="2023-11-06T18:52:36.785" v="101"/>
            <ac:graphicFrameMkLst>
              <pc:docMk/>
              <pc:sldMasterMk cId="2317532505" sldId="2147483672"/>
              <pc:sldLayoutMk cId="1645841540" sldId="2147483674"/>
              <ac:graphicFrameMk id="39" creationId="{62495D4A-2A14-1B85-605F-F0995C68418B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49:45.797" v="79" actId="478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del">
            <ac:chgData name="Chuck Tomasi" userId="79514c44-a18e-4aaa-84b1-18f74099d6b1" providerId="ADAL" clId="{369A3F55-D501-4944-B390-8F0DC51B98ED}" dt="2023-11-06T21:43:28.234" v="968" actId="478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picChg chg="add mod">
            <ac:chgData name="Chuck Tomasi" userId="79514c44-a18e-4aaa-84b1-18f74099d6b1" providerId="ADAL" clId="{369A3F55-D501-4944-B390-8F0DC51B98ED}" dt="2023-11-06T21:43:28.741" v="969"/>
            <ac:picMkLst>
              <pc:docMk/>
              <pc:sldMasterMk cId="2317532505" sldId="2147483672"/>
              <pc:sldLayoutMk cId="1645841540" sldId="2147483674"/>
              <ac:picMk id="131" creationId="{6CAC3370-233E-C000-CA61-5C9381EC9B26}"/>
            </ac:picMkLst>
          </pc:picChg>
          <pc:cxnChg chg="del">
            <ac:chgData name="Chuck Tomasi" userId="79514c44-a18e-4aaa-84b1-18f74099d6b1" providerId="ADAL" clId="{369A3F55-D501-4944-B390-8F0DC51B98ED}" dt="2023-11-06T18:49:41.137" v="78" actId="478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49:41.137" v="78" actId="478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49:41.137" v="78" actId="478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2:36.785" v="101"/>
            <ac:cxnSpMkLst>
              <pc:docMk/>
              <pc:sldMasterMk cId="2317532505" sldId="2147483672"/>
              <pc:sldLayoutMk cId="1645841540" sldId="2147483674"/>
              <ac:cxnSpMk id="40" creationId="{CFBFD310-0F47-6684-AC53-62C13DA4DB5B}"/>
            </ac:cxnSpMkLst>
          </pc:cxnChg>
          <pc:cxnChg chg="add mod">
            <ac:chgData name="Chuck Tomasi" userId="79514c44-a18e-4aaa-84b1-18f74099d6b1" providerId="ADAL" clId="{369A3F55-D501-4944-B390-8F0DC51B98ED}" dt="2023-11-06T18:52:36.785" v="101"/>
            <ac:cxnSpMkLst>
              <pc:docMk/>
              <pc:sldMasterMk cId="2317532505" sldId="2147483672"/>
              <pc:sldLayoutMk cId="1645841540" sldId="2147483674"/>
              <ac:cxnSpMk id="41" creationId="{278DACF2-B3BE-150C-DD3E-B56489AA2C17}"/>
            </ac:cxnSpMkLst>
          </pc:cxnChg>
          <pc:cxnChg chg="add mod">
            <ac:chgData name="Chuck Tomasi" userId="79514c44-a18e-4aaa-84b1-18f74099d6b1" providerId="ADAL" clId="{369A3F55-D501-4944-B390-8F0DC51B98ED}" dt="2023-11-06T18:52:36.785" v="101"/>
            <ac:cxnSpMkLst>
              <pc:docMk/>
              <pc:sldMasterMk cId="2317532505" sldId="2147483672"/>
              <pc:sldLayoutMk cId="1645841540" sldId="2147483674"/>
              <ac:cxnSpMk id="42" creationId="{CCDE4806-95B0-CF34-4EA4-C77AA693BC9B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42:44.235" v="957"/>
          <pc:sldLayoutMkLst>
            <pc:docMk/>
            <pc:sldMasterMk cId="2317532505" sldId="2147483672"/>
            <pc:sldLayoutMk cId="2411766969" sldId="2147483684"/>
          </pc:sldLayoutMkLst>
          <pc:spChg chg="mod">
            <ac:chgData name="Chuck Tomasi" userId="79514c44-a18e-4aaa-84b1-18f74099d6b1" providerId="ADAL" clId="{369A3F55-D501-4944-B390-8F0DC51B98ED}" dt="2023-10-30T11:34:53.512" v="2" actId="20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369A3F55-D501-4944-B390-8F0DC51B98ED}" dt="2023-11-06T18:46:50.609" v="49"/>
            <ac:spMkLst>
              <pc:docMk/>
              <pc:sldMasterMk cId="2317532505" sldId="2147483672"/>
              <pc:sldLayoutMk cId="2411766969" sldId="2147483684"/>
              <ac:spMk id="5" creationId="{F2F75C31-E028-992B-EA0D-D268D3F6D477}"/>
            </ac:spMkLst>
          </pc:spChg>
          <pc:spChg chg="del">
            <ac:chgData name="Chuck Tomasi" userId="79514c44-a18e-4aaa-84b1-18f74099d6b1" providerId="ADAL" clId="{369A3F55-D501-4944-B390-8F0DC51B98ED}" dt="2023-11-06T18:46:50.220" v="48" actId="478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graphicFrameChg chg="add mod">
            <ac:chgData name="Chuck Tomasi" userId="79514c44-a18e-4aaa-84b1-18f74099d6b1" providerId="ADAL" clId="{369A3F55-D501-4944-B390-8F0DC51B98ED}" dt="2023-11-06T18:46:50.609" v="49"/>
            <ac:graphicFrameMkLst>
              <pc:docMk/>
              <pc:sldMasterMk cId="2317532505" sldId="2147483672"/>
              <pc:sldLayoutMk cId="2411766969" sldId="2147483684"/>
              <ac:graphicFrameMk id="4" creationId="{9C085ED7-8F15-DE24-6E33-549CF0A90AF5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46:50.220" v="48" actId="478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369A3F55-D501-4944-B390-8F0DC51B98ED}" dt="2023-11-06T21:42:44.235" v="957"/>
            <ac:picMkLst>
              <pc:docMk/>
              <pc:sldMasterMk cId="2317532505" sldId="2147483672"/>
              <pc:sldLayoutMk cId="2411766969" sldId="2147483684"/>
              <ac:picMk id="6" creationId="{1E49375C-5B80-3AE6-F6AC-557DF03CA211}"/>
            </ac:picMkLst>
          </pc:picChg>
          <pc:picChg chg="del">
            <ac:chgData name="Chuck Tomasi" userId="79514c44-a18e-4aaa-84b1-18f74099d6b1" providerId="ADAL" clId="{369A3F55-D501-4944-B390-8F0DC51B98ED}" dt="2023-11-06T21:42:43.750" v="956" actId="478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7T13:08:26.576" v="1038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369A3F55-D501-4944-B390-8F0DC51B98ED}" dt="2023-10-30T11:34:43.593" v="0" actId="207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369A3F55-D501-4944-B390-8F0DC51B98ED}" dt="2023-11-06T18:54:01.251" v="112" actId="478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mod">
            <ac:chgData name="Chuck Tomasi" userId="79514c44-a18e-4aaa-84b1-18f74099d6b1" providerId="ADAL" clId="{369A3F55-D501-4944-B390-8F0DC51B98ED}" dt="2023-11-06T19:13:41.318" v="280" actId="207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mod">
            <ac:chgData name="Chuck Tomasi" userId="79514c44-a18e-4aaa-84b1-18f74099d6b1" providerId="ADAL" clId="{369A3F55-D501-4944-B390-8F0DC51B98ED}" dt="2023-11-06T21:49:05.498" v="993" actId="207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19" creationId="{AF56E7F3-26CE-2509-BE74-8F6406675FEA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20" creationId="{4015C2CC-DB74-4019-741B-E68AB30F8872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21" creationId="{F9C758BC-4C66-6F26-5E64-3342E8538AF0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22" creationId="{BE715C39-58F3-AE5E-4AEB-D032E1DA5526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23" creationId="{6A5489C8-E396-140A-62C9-3ACD9AABD9F8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24" creationId="{AB15D00B-8C90-4551-B3F7-FEA3706DD5B7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25" creationId="{3A0A9400-7979-108D-3549-98F88878AF8F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26" creationId="{8629C877-5C11-3779-0C6E-23C186333AD9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27" creationId="{03B38C40-D329-D996-8D34-34C133F0C416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28" creationId="{F8C09DD5-2805-F564-659A-DC2A2EDE6B04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29" creationId="{DA2797F4-7835-DC53-F501-78D441D159A3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30" creationId="{D7DBCA88-8862-1EAD-6AAC-630F271B7E48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31" creationId="{4FA9216D-38B3-8C24-CCB5-27FA957FB90B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32" creationId="{8BE02B18-0541-7F2B-D643-890013780DAE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33" creationId="{7163B2D4-003D-F164-17B9-659BF735D8DE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34" creationId="{E8BF0A30-B8DC-6EA0-C702-448B7440084F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35" creationId="{DA46AB49-6478-B716-BA16-82C56864A96B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36" creationId="{07A3E623-85D4-1C63-7A7B-65898A8817C5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37" creationId="{CC0D0D76-21D2-B19C-446E-08F2AC0724D0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38" creationId="{FB179E7B-539D-D3BB-3F2E-6A41856E6FA5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39" creationId="{6909E458-C54F-437A-E9F8-C324FE61393E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40" creationId="{E29FDBA7-5748-AED6-20BD-325791A26F90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41" creationId="{ABE56739-CCDD-C009-22A4-35E0447FB2AC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42" creationId="{A81918DA-76AC-4409-18C1-F096E5C27C1F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43" creationId="{085A9711-0F93-200B-5F51-C9099A3AA2F3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44" creationId="{7B8DBF34-F85D-7B5C-692C-048D5298F8F3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45" creationId="{6001B3BF-FC8C-4A8C-89F0-250BA94ADED4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46" creationId="{4C1FE3AA-0511-BF34-19F3-FCD8C3535945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47" creationId="{655AB5E9-26C0-9B0E-A098-7C9D9EABDA87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48" creationId="{FB33531F-F044-C17A-8C75-2EC74BD067AE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49" creationId="{627D2A81-7E87-5E5B-F0D1-611590D68361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50" creationId="{EDCECDAF-14C2-5271-8463-DBD47FA0AC82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51" creationId="{E8DC928E-C783-9AB2-EE82-2911D6BFB3BC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52" creationId="{7AA85DDE-1E6E-8616-48EE-16F50A172B31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53" creationId="{7AD7DC29-F83C-1EF1-D54F-05114ED5403B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54" creationId="{819381D7-82EB-1C8F-B4BE-A93C4AD41920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55" creationId="{6BBC73B5-1139-2754-9DC6-B0E7CDD18838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56" creationId="{D8F7D325-E5D8-211C-BCE0-040868927D1A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57" creationId="{B18CB720-9998-CFEE-6B64-2E951A234569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58" creationId="{09AC228F-EA2E-3069-2717-8DBBCABB6226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59" creationId="{B83E35E8-5DFA-B978-9531-93CCFC189EAC}"/>
            </ac:spMkLst>
          </pc:spChg>
          <pc:spChg chg="mod topLvl">
            <ac:chgData name="Chuck Tomasi" userId="79514c44-a18e-4aaa-84b1-18f74099d6b1" providerId="ADAL" clId="{369A3F55-D501-4944-B390-8F0DC51B98ED}" dt="2023-11-06T19:47:23.235" v="826" actId="164"/>
            <ac:spMkLst>
              <pc:docMk/>
              <pc:sldMasterMk cId="2317532505" sldId="2147483672"/>
              <pc:sldLayoutMk cId="1438527250" sldId="2147483686"/>
              <ac:spMk id="60" creationId="{98A220C0-FADC-45CC-0D96-9ABFDA6AD19B}"/>
            </ac:spMkLst>
          </pc:spChg>
          <pc:spChg chg="del">
            <ac:chgData name="Chuck Tomasi" userId="79514c44-a18e-4aaa-84b1-18f74099d6b1" providerId="ADAL" clId="{369A3F55-D501-4944-B390-8F0DC51B98ED}" dt="2023-11-06T18:54:26.630" v="117" actId="478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del">
            <ac:chgData name="Chuck Tomasi" userId="79514c44-a18e-4aaa-84b1-18f74099d6b1" providerId="ADAL" clId="{369A3F55-D501-4944-B390-8F0DC51B98ED}" dt="2023-11-06T18:54:38.531" v="120" actId="478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del">
            <ac:chgData name="Chuck Tomasi" userId="79514c44-a18e-4aaa-84b1-18f74099d6b1" providerId="ADAL" clId="{369A3F55-D501-4944-B390-8F0DC51B98ED}" dt="2023-11-06T18:54:35.753" v="119" actId="478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del">
            <ac:chgData name="Chuck Tomasi" userId="79514c44-a18e-4aaa-84b1-18f74099d6b1" providerId="ADAL" clId="{369A3F55-D501-4944-B390-8F0DC51B98ED}" dt="2023-11-06T18:54:32.566" v="118" actId="478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del">
            <ac:chgData name="Chuck Tomasi" userId="79514c44-a18e-4aaa-84b1-18f74099d6b1" providerId="ADAL" clId="{369A3F55-D501-4944-B390-8F0DC51B98ED}" dt="2023-11-06T18:54:41.675" v="121" actId="478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del">
            <ac:chgData name="Chuck Tomasi" userId="79514c44-a18e-4aaa-84b1-18f74099d6b1" providerId="ADAL" clId="{369A3F55-D501-4944-B390-8F0DC51B98ED}" dt="2023-11-06T18:54:44.278" v="122" actId="478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del">
            <ac:chgData name="Chuck Tomasi" userId="79514c44-a18e-4aaa-84b1-18f74099d6b1" providerId="ADAL" clId="{369A3F55-D501-4944-B390-8F0DC51B98ED}" dt="2023-11-06T18:54:47.321" v="123" actId="478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68" creationId="{0C653CF6-459B-A9BC-A754-48CD8AADBF32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69" creationId="{052290C4-C789-DDB3-FAA8-D562A4E59AD6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70" creationId="{6F28B814-A8CF-D73A-5E54-4756AD623421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71" creationId="{E03AECC0-3689-2CE1-68E1-E39621DA07EF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72" creationId="{D4BA5045-A6DB-0E02-5C09-EF464BB44A82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73" creationId="{E3E8CD48-0BCA-A704-A567-5B40D3A919A6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74" creationId="{D040D374-3590-4FF7-E6C4-415BFFACDEE8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75" creationId="{81D7A596-4D75-A149-215D-5D52EB9B697D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76" creationId="{CA834D7D-1590-EF4D-2AEC-2726FBCCBBF9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77" creationId="{B14D6026-7D1F-EBCB-08BE-B64A9DC51281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78" creationId="{87F4BDE2-88BB-5171-9EC7-3C18D44217A9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79" creationId="{E9DF881E-CF1F-860D-AD14-EB51D95A9613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80" creationId="{9B921AFB-FD77-644F-0DDF-7A788E20AE5B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81" creationId="{8C3532E2-4A25-4D5E-1CFA-9089E9676B87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82" creationId="{2FA8E6F4-662F-2002-C4DF-97855D41261A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83" creationId="{8587B875-A3A8-11CC-25BB-C27F041F6235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84" creationId="{5CCF10D8-09D2-7288-D859-6171DB1DE829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85" creationId="{F698FC2E-D214-1D30-214C-8EB27D44E6E1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86" creationId="{8270EA33-B607-C4B1-F08B-DB2F65EEAE6F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87" creationId="{B1E1BA8C-00FC-44E5-0A63-C8B8E69321F0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88" creationId="{2878EBE9-A3AF-4962-7183-9EB3F8E49DB3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89" creationId="{DCA13B7E-7B96-68F8-86AA-52F874E12753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90" creationId="{B560F234-4282-D546-23E1-2E0C4330862C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91" creationId="{D38CDAD6-9879-1D15-4D92-2A34DFB5210A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92" creationId="{0D96DF6F-45AB-ADE6-5C7D-D6D7E31BE301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93" creationId="{5913DCC3-0782-1197-D774-8297E420D63B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94" creationId="{108415EC-B1BC-6DD2-EA8A-59C1B780ED42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95" creationId="{9479D728-6535-8815-F6B6-298ED9344978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96" creationId="{5F7B2765-2236-DDB9-C625-C38E1E0B47BF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97" creationId="{C332308F-FFE2-A0BC-6725-E7D36BC432E5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98" creationId="{13360C29-2BBA-D2E0-B688-AA6F010CD0B3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99" creationId="{7166CE48-7707-0B46-7D22-54828AFB147C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00" creationId="{58A06E3A-F748-41F4-AF6F-861934266F97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01" creationId="{2D620690-6C14-245A-0294-351EB5E7C88D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02" creationId="{9F7D6BBD-D8A9-0B78-C8B0-3F5B2EFAFC9F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03" creationId="{D2BDF87D-E599-A271-80E1-DDEA9C988DC9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04" creationId="{3DD9537A-DF5B-D878-8A8D-5251D7CDD817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05" creationId="{313B5B48-01D2-E673-0A67-21095C91C55E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06" creationId="{1FE60DBB-573B-A723-432C-D4A0881A3E32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07" creationId="{3917311F-16E5-BD67-E996-AE00CE9BCA13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08" creationId="{38DE38A5-3A20-7518-466F-07B83462E1D4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09" creationId="{18B40E8E-7A37-DE40-514F-34860887A056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10" creationId="{F84EBFD2-5980-0D84-1D95-8CEA4EB1E89A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11" creationId="{1BFB8905-E379-6DCA-2952-336A2E1E7ADE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112" creationId="{1533A01D-36EB-59E2-66B2-69F1155777FF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14" creationId="{846FA8D5-360C-81C2-574B-6EE3C05874B4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15" creationId="{AE069AF4-8B01-01D7-CE90-21348541DCF1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16" creationId="{77D6B582-92B5-F671-A5BA-067C20103351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17" creationId="{EE1D8327-47B0-4BB6-85D7-CF5361F06F64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18" creationId="{E1D8CCD6-1A30-9973-AC95-47E1CFA70BCD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19" creationId="{E793CE39-92EF-C8A6-7FF4-C43EA170C275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20" creationId="{AD2BC249-DF92-128D-33A4-F6BF7ACB045E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21" creationId="{18C730E0-54C5-5405-7C85-FD8FE179C8F6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22" creationId="{BB384E63-0432-6DA1-4A16-CC9AD00DDD76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23" creationId="{6C80A5E0-4C81-D0DD-89FE-15E592B73785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24" creationId="{6B67C83F-8AEE-4541-0B73-E0A724118999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25" creationId="{5EB8294B-A7BB-3E43-B90B-3CB05FAD39C8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26" creationId="{86B42410-69E1-0BA7-CC30-1A5643AA30F2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127" creationId="{9687E89C-DAED-DA03-6132-F0B1A927D14F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49" creationId="{63C34A96-465F-D30C-BA25-8822A85983D2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50" creationId="{96827EB0-4A68-06AF-3728-27C6ED31D396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51" creationId="{DE0CDA18-1FB1-8E2F-2C19-6AED404B844C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52" creationId="{B0FFB624-50B3-CFF7-3BAD-7E1DD8B36FEA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53" creationId="{9DB9E25C-3241-1F25-6BC5-F0A9C0398EAA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54" creationId="{A96D76F1-AA41-49CC-4F9A-D2736A45FA51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55" creationId="{1B9638CA-5EED-907B-05A1-1ABB68838527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56" creationId="{7A39CC66-7B3E-7571-BE90-484659ACD858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57" creationId="{34F55105-C547-EE4E-757C-4D1795421226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58" creationId="{01CA18F2-43F4-1D41-5DD5-7131A1D429C8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59" creationId="{D16EE1F0-CC69-6CA9-E7A6-8138E010D2BE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60" creationId="{46863F44-144F-3EAE-D644-33AE01148BBE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61" creationId="{7BA98E15-D40A-0EAF-3210-3B5C52DBFD14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62" creationId="{356BE74C-0F5E-90DB-6449-0D07B43DBEF2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63" creationId="{7E440AF1-4CDD-8EEA-D899-49851D58B5AE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64" creationId="{7C6D3BF0-0160-6193-92FA-AC55C2DD71FE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65" creationId="{7B01A5ED-0F22-1274-C924-FC8AA84AF4B2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66" creationId="{CE0A572D-4A44-E272-5B21-8B009A26AC4A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67" creationId="{F2CFFED9-3177-D521-B68B-A159E070E232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68" creationId="{511D8D75-DEDD-6442-9E21-65434F841021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69" creationId="{DBDAD34B-97A8-21FA-7EDF-838CEE00DD2D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70" creationId="{5F5213C1-FC04-1E41-E9D3-F5EEB62892B2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71" creationId="{F58C43D8-E274-C460-F7FD-60F832F4D4F4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72" creationId="{3AE1CABF-121D-460B-6047-FADC3192850D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73" creationId="{32C43454-49FF-5BBD-A435-509F4B6FB43F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74" creationId="{AA1BB95D-3967-1044-F2E9-581992A6CC9B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75" creationId="{BA449877-977D-2AD6-F122-2F28F221A6BC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76" creationId="{80E210FC-AC69-7437-BCB0-8EADE89576AE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77" creationId="{F25CD2CB-5B12-EC71-B8E3-792BFD8A8801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78" creationId="{A9EC3737-FBA0-4ACB-9A55-DF7AB8DCCB9C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79" creationId="{DC88F31F-E0E7-F7B2-752C-64FDED38CFD3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80" creationId="{E00624DA-E5A7-2A75-7E76-0BD76A942F79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81" creationId="{53E3D055-81D9-31CF-2BC6-CCCC73FC3795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82" creationId="{0750CA76-F811-FA29-ECFB-0EA070E52B30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83" creationId="{35759150-8F2A-F9DA-EB48-6EC84F53A810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84" creationId="{C8985C1F-2AC0-2FED-E3E3-A08AC7B183C6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85" creationId="{C56D9D4C-6743-568B-7801-6BE3B820D51B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86" creationId="{BB937CDC-2578-69CD-2307-D10B7414451D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87" creationId="{95B6EB76-1D42-50ED-EAE2-6EA9F3CAF45B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88" creationId="{7B9CB868-9594-1953-E813-9F96A9F3E556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89" creationId="{CF827016-B133-3AAC-DA88-AD0918153A14}"/>
            </ac:spMkLst>
          </pc:spChg>
          <pc:spChg chg="mod topLvl">
            <ac:chgData name="Chuck Tomasi" userId="79514c44-a18e-4aaa-84b1-18f74099d6b1" providerId="ADAL" clId="{369A3F55-D501-4944-B390-8F0DC51B98ED}" dt="2023-11-06T19:47:30.379" v="827" actId="164"/>
            <ac:spMkLst>
              <pc:docMk/>
              <pc:sldMasterMk cId="2317532505" sldId="2147483672"/>
              <pc:sldLayoutMk cId="1438527250" sldId="2147483686"/>
              <ac:spMk id="490" creationId="{1C8FC38F-D1DC-8480-794D-86A12EBE500E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492" creationId="{F0206C2D-3937-90D1-5798-100F32681139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493" creationId="{07F8DDBB-5653-9A68-347E-08C1260721EE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494" creationId="{6F41F917-6FAB-C719-B9EC-22023B33EE41}"/>
            </ac:spMkLst>
          </pc:spChg>
          <pc:spChg chg="mod topLvl">
            <ac:chgData name="Chuck Tomasi" userId="79514c44-a18e-4aaa-84b1-18f74099d6b1" providerId="ADAL" clId="{369A3F55-D501-4944-B390-8F0DC51B98ED}" dt="2023-11-06T19:47:39.108" v="828" actId="164"/>
            <ac:spMkLst>
              <pc:docMk/>
              <pc:sldMasterMk cId="2317532505" sldId="2147483672"/>
              <pc:sldLayoutMk cId="1438527250" sldId="2147483686"/>
              <ac:spMk id="495" creationId="{0876DA24-7AC3-375B-E786-EDDA0490717C}"/>
            </ac:spMkLst>
          </pc:spChg>
          <pc:spChg chg="del">
            <ac:chgData name="Chuck Tomasi" userId="79514c44-a18e-4aaa-84b1-18f74099d6b1" providerId="ADAL" clId="{369A3F55-D501-4944-B390-8F0DC51B98ED}" dt="2023-11-06T18:54:07.737" v="113" actId="478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del">
            <ac:chgData name="Chuck Tomasi" userId="79514c44-a18e-4aaa-84b1-18f74099d6b1" providerId="ADAL" clId="{369A3F55-D501-4944-B390-8F0DC51B98ED}" dt="2023-11-06T18:54:10.784" v="114" actId="478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369A3F55-D501-4944-B390-8F0DC51B98ED}" dt="2023-11-06T19:07:18.843" v="212" actId="14100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369A3F55-D501-4944-B390-8F0DC51B98ED}" dt="2023-11-06T19:19:19.366" v="326" actId="408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369A3F55-D501-4944-B390-8F0DC51B98ED}" dt="2023-11-06T19:07:18.843" v="212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369A3F55-D501-4944-B390-8F0DC51B98ED}" dt="2023-11-06T19:11:50.388" v="271" actId="555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369A3F55-D501-4944-B390-8F0DC51B98ED}" dt="2023-11-06T19:11:50.388" v="271" actId="555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369A3F55-D501-4944-B390-8F0DC51B98ED}" dt="2023-11-06T19:11:50.388" v="271" actId="555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369A3F55-D501-4944-B390-8F0DC51B98ED}" dt="2023-11-06T19:12:14.990" v="274" actId="555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369A3F55-D501-4944-B390-8F0DC51B98ED}" dt="2023-11-06T19:12:14.990" v="274" actId="555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369A3F55-D501-4944-B390-8F0DC51B98ED}" dt="2023-11-06T19:12:14.990" v="274" actId="555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369A3F55-D501-4944-B390-8F0DC51B98ED}" dt="2023-11-06T19:12:52.355" v="278" actId="55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369A3F55-D501-4944-B390-8F0DC51B98ED}" dt="2023-11-06T19:12:52.355" v="278" actId="555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369A3F55-D501-4944-B390-8F0DC51B98ED}" dt="2023-11-06T19:12:52.355" v="278" actId="555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del">
            <ac:chgData name="Chuck Tomasi" userId="79514c44-a18e-4aaa-84b1-18f74099d6b1" providerId="ADAL" clId="{369A3F55-D501-4944-B390-8F0DC51B98ED}" dt="2023-11-06T18:54:16.287" v="115" actId="478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del">
            <ac:chgData name="Chuck Tomasi" userId="79514c44-a18e-4aaa-84b1-18f74099d6b1" providerId="ADAL" clId="{369A3F55-D501-4944-B390-8F0DC51B98ED}" dt="2023-11-06T18:54:23.318" v="116" actId="478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12" creationId="{C0E2D629-EBCF-9CF2-98C7-0CA8577C3571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13" creationId="{EC3DB5D7-08E8-255D-4C5A-6DBFDAB15A69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14" creationId="{AF1A0D23-93FB-ACFF-6722-1AD380958290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15" creationId="{12D10992-D717-7D6A-F04A-007F9AD39CD5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16" creationId="{4F5458CE-1667-3AEB-8262-E2261549ED3B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17" creationId="{6B57FC3A-96F6-28A0-BA18-A0049D3DDC03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18" creationId="{80169911-373D-C082-8CB7-35837985BC31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19" creationId="{ECDA3009-9F63-DF55-C039-D0BB5254B31D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20" creationId="{F4D1CC4E-13F0-6AB1-9C9C-13D87BBAB495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21" creationId="{56325730-2AA8-7A9C-7150-6BEE6D84F01A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22" creationId="{B9E963D6-4394-72ED-59BB-65962CF3C95E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23" creationId="{D5805A38-8299-830A-3E3B-16EA3080C3FD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24" creationId="{BCD87B89-2CEC-6D62-54BF-87F4A1ECD014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25" creationId="{73148BBB-13B5-4B2A-09DC-8A7FF741DE0A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26" creationId="{9F4C29C4-3F39-A7B7-5DD2-317CA312E241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27" creationId="{2E960B6A-C944-01B5-0FE1-52E29CFE7821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28" creationId="{D5CF2B2A-2737-8249-67FD-997AD58CC37E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29" creationId="{49B321C5-7D59-B995-F281-35993CCBFE63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30" creationId="{FFFC55CF-C529-B6BB-1D7C-CCFF122275AC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31" creationId="{E359B9B9-C349-3C68-39CD-5FEEF0DDAB34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32" creationId="{BE4036AF-BFB7-0943-8F47-AAFBAC927919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33" creationId="{7D001E8D-E9A3-CF1E-A2F1-33A430E033BA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34" creationId="{26013DED-D139-8CAB-26F2-6B78558287B1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35" creationId="{DC29F398-05ED-9358-E10B-A840D880484B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36" creationId="{EABC03E6-2DB1-4901-C825-34B8A40E8B04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37" creationId="{76730476-4E1F-0128-D434-6FF27E80CBD7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38" creationId="{FFD62358-66A0-25D7-515C-5AA68085D32D}"/>
            </ac:spMkLst>
          </pc:spChg>
          <pc:spChg chg="mod topLvl">
            <ac:chgData name="Chuck Tomasi" userId="79514c44-a18e-4aaa-84b1-18f74099d6b1" providerId="ADAL" clId="{369A3F55-D501-4944-B390-8F0DC51B98ED}" dt="2023-11-06T19:48:08.491" v="831" actId="164"/>
            <ac:spMkLst>
              <pc:docMk/>
              <pc:sldMasterMk cId="2317532505" sldId="2147483672"/>
              <pc:sldLayoutMk cId="1438527250" sldId="2147483686"/>
              <ac:spMk id="539" creationId="{C62C7098-F753-FEC0-FABF-D916C6743AB4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41" creationId="{69250751-0DE5-4BF1-E4F4-2DA404796278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42" creationId="{751E32AF-9F02-C79C-F430-D43D9A91F35C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43" creationId="{06CD2A5B-6369-DB2D-03E9-EED03B424255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44" creationId="{ACB8E357-588C-3035-7B44-A926915589E7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45" creationId="{87688FE4-75F8-3171-204C-3F0FAA7F2017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46" creationId="{21134DF3-0435-859A-21D6-7664108D496B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47" creationId="{427B2B97-D967-F1D1-53BD-FB9A54DBFED5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48" creationId="{20E6472B-6279-7EB0-0E21-B16BCC8C35F7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49" creationId="{F65E4976-4423-900A-5E52-7AADE8926DD7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50" creationId="{4A7D2E7A-AAAE-C0B5-AD9C-8F1CDC239319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51" creationId="{41CDDF49-D51F-FE98-9047-A8B178476411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52" creationId="{03E8B605-5562-85B2-EC7E-4D6B0F9BD8CC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53" creationId="{4411FF4A-FA07-FA3C-8727-070F4CC04A34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54" creationId="{10D4800E-85F0-7834-0773-E95E21820C40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55" creationId="{81C10D4E-6538-3006-E276-63ECF3E4BA95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56" creationId="{852D9384-9A0E-828F-3C9A-14202BD5E268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57" creationId="{B5F2B00A-88C5-C3D0-464D-B33292FC82B9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58" creationId="{ED7B8F40-7B15-33A8-8246-B5829DE4D967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59" creationId="{147C625F-B7F0-0E56-6A67-079EE97536C2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60" creationId="{175A879D-C851-F40B-65D7-99B33215B3C6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61" creationId="{5FB56E96-7182-DBDE-DE13-38EC0DCCCC3C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62" creationId="{1C29A40A-B4C0-C38D-5153-49E9429B84D1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63" creationId="{3693642F-A260-5081-C6F3-2BFE825E6411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64" creationId="{99643501-25EC-1795-A2B2-7D0262294FBB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65" creationId="{7B7160B3-45DC-F8D5-F461-DC9DE4A5E5B1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66" creationId="{F7B432AB-924D-2BFF-70B5-FDA2C947E186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67" creationId="{CAD84132-4C6C-7527-BC1B-DB394AA612C3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68" creationId="{FDFDAA5D-BADD-380C-73FE-993A653080D5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69" creationId="{1D86CFCB-F1CE-AE6C-77B4-1C8732AB734B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70" creationId="{B04C5E5D-EFF2-324F-CAEC-A42EAA35E532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71" creationId="{6301F487-55A9-18F6-642D-3764128343A5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72" creationId="{A19402D7-EB4A-123B-BCEA-4F2375B63264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73" creationId="{7374A0B2-ECC2-FBBB-87EF-FDEC2A61E801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74" creationId="{8FD484E7-8942-21E6-51B5-EC3206812264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75" creationId="{5C51F591-B8BA-EB99-7D62-77E50D3D06EC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76" creationId="{91086732-7D15-8F67-DB1F-E0A8EF3AC4AD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77" creationId="{C13F59A0-5F0A-D7E4-DF4C-00720E3C4CEB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78" creationId="{028AEDFE-6363-5E13-86F5-961AC6733FF3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79" creationId="{D7FF5092-3907-363F-1452-C26BD6A29E25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80" creationId="{8B71D60F-394D-DE32-836A-E0DC701C1745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81" creationId="{E8C86B53-4FE5-8B49-EEEB-28B4714F6032}"/>
            </ac:spMkLst>
          </pc:spChg>
          <pc:spChg chg="mod topLvl">
            <ac:chgData name="Chuck Tomasi" userId="79514c44-a18e-4aaa-84b1-18f74099d6b1" providerId="ADAL" clId="{369A3F55-D501-4944-B390-8F0DC51B98ED}" dt="2023-11-06T19:47:58.892" v="830" actId="164"/>
            <ac:spMkLst>
              <pc:docMk/>
              <pc:sldMasterMk cId="2317532505" sldId="2147483672"/>
              <pc:sldLayoutMk cId="1438527250" sldId="2147483686"/>
              <ac:spMk id="582" creationId="{65A73852-9CC8-342F-B556-97421E4BDAEE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84" creationId="{C3FC5660-3407-FCEB-C2E9-5E8372A0AE3C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85" creationId="{DC9C1740-D745-8902-1318-385BB28F07FC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86" creationId="{DD39D387-DE2D-F2E1-FAE6-478A56ECAE1D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87" creationId="{CB65F50B-2641-A076-519E-F3C9F4074AF9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88" creationId="{90617486-017E-F882-3BAD-CBC1599E20DB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89" creationId="{8A911F1D-A42F-CB6C-B890-DF525B5884D0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90" creationId="{5FE3D0F5-D80A-0962-BF94-D3EAF23DFAE4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91" creationId="{D6142CB4-C2DC-070B-A3DE-E6AB5C5C45BB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92" creationId="{DA8A6C5E-A38E-CED0-2772-F74E8F3081CA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93" creationId="{A3FA0158-8970-1615-7EB0-E9263395E434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94" creationId="{19685A52-D300-516F-0A02-ACDA36DE871A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95" creationId="{6AECA549-B929-3C3B-A3B2-30E9670FDFE9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96" creationId="{7486BCCB-8AAD-3E8E-B0ED-CBFFB5CAEFB3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97" creationId="{3B4DE0B8-B122-2352-8F25-6AAFE4BA82D4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98" creationId="{D893B7DC-7771-A8C4-2840-A4DA2C078486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599" creationId="{F1EDF45D-7CB6-7782-1E93-55D0C06A9DA9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00" creationId="{60DBA8B2-B83F-B6A4-4971-4EAB8D253623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01" creationId="{F3659FE7-372B-ECA7-7691-D8B603F12260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02" creationId="{B2496A79-A1F9-4738-28E4-16BDB80DE852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03" creationId="{F2C9B6C3-1944-EF5A-B45C-4A6D8F6EE46B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04" creationId="{7F468A56-0D43-49A7-1D04-F4D2E0694EF7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05" creationId="{DC16E63D-658B-8A36-3F17-4F2C0095C68D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06" creationId="{CB02DBA6-CBA8-EC5E-7E18-964B75BCBBD2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07" creationId="{CD7D95DF-9E48-2EA5-FE56-634076E7D3A1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08" creationId="{5C34F143-3DA3-D738-069A-2144FE44D159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09" creationId="{298F1907-D348-72E9-637A-33026072EFF2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10" creationId="{6F96E7E6-8C52-32E1-3817-80360D6D58B2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11" creationId="{15F974DB-892A-8861-33FC-F80AA6F2FA31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12" creationId="{F4C6E8E4-7072-2B39-B9E4-740F1367E24A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13" creationId="{2363246A-FEDA-F533-9DEE-2B06817203AE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14" creationId="{DBE3D132-5DF6-B050-9C38-1472863C77B2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15" creationId="{A7A725D1-FDC9-A362-1E52-6B5E36934317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16" creationId="{C801FA54-101A-5756-79BA-130D820456B0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17" creationId="{BC014E74-0C5E-7ACC-876A-E788A2B67C9B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18" creationId="{88BDAEC5-0993-CD29-20FD-C580912D4D13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19" creationId="{98D3892A-63FE-B590-56C3-9796819754A8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20" creationId="{E5579536-7659-65DC-E29F-9C447788576F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21" creationId="{D8D318FE-37E2-09FD-86DE-953F2BB99735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22" creationId="{6DD0DF17-DFF6-7572-6D03-0E6F541BF114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23" creationId="{FFF7E9B9-3F5A-ED59-C6E1-233E57405828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24" creationId="{4354090D-E698-A7A0-446B-151D14C7F688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25" creationId="{5D534844-E5A8-8EF2-2AAA-5D2F22B40B82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26" creationId="{5EA2F20A-F5D7-3E14-2FE0-8274443BCB73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27" creationId="{0E5CDD7B-41B1-0B61-E3B2-2D95DD84A488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28" creationId="{AA574BAE-2210-C97F-A85C-ABC59F57D7E3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29" creationId="{9A49A79E-101D-0977-28EC-1F95F24CA698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30" creationId="{2DB5D0AF-AC1D-1831-E1D5-0E6D4C321521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31" creationId="{365F0B36-7084-0B06-C218-10F3DC2B68DC}"/>
            </ac:spMkLst>
          </pc:spChg>
          <pc:spChg chg="mod topLvl">
            <ac:chgData name="Chuck Tomasi" userId="79514c44-a18e-4aaa-84b1-18f74099d6b1" providerId="ADAL" clId="{369A3F55-D501-4944-B390-8F0DC51B98ED}" dt="2023-11-06T19:47:48.001" v="829" actId="164"/>
            <ac:spMkLst>
              <pc:docMk/>
              <pc:sldMasterMk cId="2317532505" sldId="2147483672"/>
              <pc:sldLayoutMk cId="1438527250" sldId="2147483686"/>
              <ac:spMk id="632" creationId="{C41DCABA-A633-B3A1-5649-DEB860AF19CD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34" creationId="{131CE88B-CBEB-3024-0E35-92459118E4A4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35" creationId="{846361AC-A69F-5357-59E5-D132C404B35E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36" creationId="{91990D44-0342-76C8-0FBC-9E1C277245D3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37" creationId="{26A3355B-C33B-E791-F3C0-D7D405B9EC31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38" creationId="{56C85BBE-3C89-E617-C8B1-53E9F2330979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39" creationId="{82DDEB66-6846-4DE5-1D3F-A0D02361D7EE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40" creationId="{F6140045-4ED1-80D0-E4F6-BC1640EAA48A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41" creationId="{68CDAE5E-B5A1-6E5F-2722-8AC3919292DE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42" creationId="{4B79298B-5584-6AB8-FF72-5E630C5B788E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43" creationId="{B314DB5F-6F0B-F18A-94E3-78A187269330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44" creationId="{5CC3C58C-01C2-B390-0D6C-4A70684639E9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45" creationId="{24E3C8AA-92DD-5FE0-0C5C-9514A17D2703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46" creationId="{0952E63C-1486-ADFE-2A39-09E505F23F4C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47" creationId="{6CCD4940-0414-442B-B02B-4E224EAD0C18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48" creationId="{46F89E54-C17B-D66C-A8E2-B4ADEEDE9656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49" creationId="{91B2DC5E-941A-BF13-D5D3-0FC9DB2BC13E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50" creationId="{D8C7FC68-1BC0-107D-478B-89E02CDCAC4F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51" creationId="{FC0C4431-EFA5-1160-791F-90866E1789CD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52" creationId="{41B4B24B-E372-8501-F111-04A268C13691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53" creationId="{734A4F76-FD20-E2B5-2F1B-32D1DBFDB79E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54" creationId="{1E16D9B3-4447-42F5-A330-3F2E86E596E8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55" creationId="{5D5D4C71-37FA-3165-F003-5E6DF660B791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56" creationId="{F9CDB55C-B91E-7FF1-1890-E90DEE66DB56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57" creationId="{22F34452-49F9-FBA1-5D89-1CB5F9BA2899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58" creationId="{DCD78024-DFF8-F11F-E797-8B81419FBBC3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59" creationId="{1A090AFB-5FCD-BC3A-2E0F-CB152263ABC6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60" creationId="{5B36DAB9-6747-4CD6-F797-06634A618005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61" creationId="{207D3928-830B-644A-4313-F3F87D1CB834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62" creationId="{A87388C6-7F76-BA0B-3510-32F4862C5EA9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63" creationId="{6F790B97-D09A-BDBB-A112-7792F689A7A2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64" creationId="{CD5439CB-6424-984B-520B-2015C2FF439F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65" creationId="{0167DFB0-6DB2-04E4-78E6-B2DDE51C8ECE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66" creationId="{3267B994-80C6-00C8-616C-1A721F5A3049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67" creationId="{1058F497-A114-F90D-29BF-DA4535ACCC59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68" creationId="{AEA72F3A-600F-17C1-B979-F31AAF60C1D7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69" creationId="{88A227AA-F395-5FA4-A60F-9B8DF9DFA1D7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70" creationId="{35E2B21E-06CD-9A51-F5CA-61C46589E13A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71" creationId="{D17542FE-98BC-72D2-D230-32A992ACF610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72" creationId="{2CDC0878-EDB6-FAAD-C1D4-07AD7625C949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73" creationId="{6C77228A-A715-D35D-2467-41ABE966D42C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74" creationId="{D0648230-22DC-5EB6-C9CD-E43CFF753F58}"/>
            </ac:spMkLst>
          </pc:spChg>
          <pc:spChg chg="mod topLvl">
            <ac:chgData name="Chuck Tomasi" userId="79514c44-a18e-4aaa-84b1-18f74099d6b1" providerId="ADAL" clId="{369A3F55-D501-4944-B390-8F0DC51B98ED}" dt="2023-11-06T19:48:40.571" v="836" actId="164"/>
            <ac:spMkLst>
              <pc:docMk/>
              <pc:sldMasterMk cId="2317532505" sldId="2147483672"/>
              <pc:sldLayoutMk cId="1438527250" sldId="2147483686"/>
              <ac:spMk id="675" creationId="{DF9F20B6-2864-3572-FCFC-C3F385AA2896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77" creationId="{C06A870C-7EAC-0907-3C98-BCFBE40105F6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78" creationId="{2897D57E-1AA9-E6B7-D9FA-0412A3A5A462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79" creationId="{F12104A2-328A-7BA8-6232-D4546F470CF3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80" creationId="{10E04F08-A982-4C81-C700-A36E84502F91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81" creationId="{4FAB147C-E62A-68D3-D2E2-C1C96DA4B4D7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82" creationId="{5B10AF67-0F51-3985-11E5-9F5C1B9A51EE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83" creationId="{39D58CC6-E197-A414-DAE6-397D1DCE68B2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84" creationId="{AC99281D-ABC3-6856-E1EE-CB0A1240AFAF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85" creationId="{7278A114-9101-EDCE-F4B7-9093A2BA1FFF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86" creationId="{5DDA6981-F96D-D98F-B2F4-13A7D92DADEF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87" creationId="{6C86361B-B2B7-4192-4BC2-2223DE7060F7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88" creationId="{92A9E855-35EB-5227-4B30-8A75AA6D42B8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89" creationId="{6CAB80D5-9702-5A6D-BD21-3C5A11F810E4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90" creationId="{A2064EE1-CEBB-EC1E-A33E-67D65E83E0D6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91" creationId="{2B4C0392-0867-1BA4-37D4-347A5014F9DF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92" creationId="{5EA3E878-69A4-8A3D-681A-B3BD61FB95F6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93" creationId="{1E024052-22D5-5364-53D2-E314F8D40642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94" creationId="{0251D3DD-0A95-F3F4-5D81-E3E96934D7DA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95" creationId="{E81F367D-1510-7D28-2BF4-831B3EEC1F4C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96" creationId="{5DE610D7-E71E-C009-D8B6-3040905A391D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97" creationId="{9A76F596-A0CE-6D6B-905F-172C33CA110D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98" creationId="{00784D1E-3206-1165-A266-CEC0E046D273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699" creationId="{CFB28A59-7362-7AEF-88F2-018C19A7C1EA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00" creationId="{DBE22006-8F5A-46F7-203A-68D978D60714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01" creationId="{CFF17D33-AD65-0E4B-BB28-C027E1AE8202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02" creationId="{225B7CB0-A1CC-7CA5-FF05-3FCBEA69058B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03" creationId="{A7B6A551-AB60-1CEF-0989-7BD7297DB628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04" creationId="{9881C1E1-5165-B90E-71DA-DD49B2880394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05" creationId="{4A0413CE-21BE-E06B-F512-45AAB053535C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06" creationId="{84CE804E-A0ED-97B7-7CCB-23AD773E12C6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07" creationId="{6F194F36-49DE-CF92-781D-179432C06F91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08" creationId="{E91038D8-5187-9761-C340-75FCA3647C40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09" creationId="{F7986E62-753D-9C8A-BB2A-0B4AF4D034F5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10" creationId="{A8C11287-7FC7-1F3F-A739-059972B112A9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11" creationId="{9A4EC1D2-205E-69A7-C44A-19C730A33EC0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12" creationId="{05366077-C023-89FC-1BC1-23B472EFA589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13" creationId="{61781BF6-1F55-01F3-D1C6-D1E771DB14B9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14" creationId="{7720B55A-496F-14FC-D065-DB5EB5A52BFB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15" creationId="{E245878B-9F9E-35AA-226A-69FB89D5E698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16" creationId="{2E6A0136-47C3-F107-3122-A5EBA69CDE6E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17" creationId="{FE52FEA7-4C82-7A4A-8597-7BC6AAE20B88}"/>
            </ac:spMkLst>
          </pc:spChg>
          <pc:spChg chg="mod topLvl">
            <ac:chgData name="Chuck Tomasi" userId="79514c44-a18e-4aaa-84b1-18f74099d6b1" providerId="ADAL" clId="{369A3F55-D501-4944-B390-8F0DC51B98ED}" dt="2023-11-06T19:48:48.841" v="837" actId="164"/>
            <ac:spMkLst>
              <pc:docMk/>
              <pc:sldMasterMk cId="2317532505" sldId="2147483672"/>
              <pc:sldLayoutMk cId="1438527250" sldId="2147483686"/>
              <ac:spMk id="718" creationId="{F9EFA083-B14B-97F7-0E0B-268097E58608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20" creationId="{033FF36E-C95E-ACC8-DA41-C22E0C0E2149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21" creationId="{62851962-3241-1F4A-5E52-3579FF4258B2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22" creationId="{9843A3D0-81E1-4EF7-AD75-17727351CD70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23" creationId="{BCD9DD23-9DA5-0214-3D3B-A97DA613FD2A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24" creationId="{2187D0EA-748A-E3D9-7B6F-47D0AB4D21EE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25" creationId="{44FD8E18-8A0D-5077-CEFA-76DD85FB3E0B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26" creationId="{72FC2A4F-5BA1-D058-CDF2-763B80B5CD6B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27" creationId="{6A88DDEA-F146-0070-9E33-1F04F86CA112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28" creationId="{BE9DFFCB-C899-C040-433E-C536F9ABDAFB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29" creationId="{5269BCC2-0FD5-8048-2B51-F640FD65E4D6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30" creationId="{F149C31F-E176-B4B0-5284-F14B69E6CF1E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31" creationId="{537BAEF8-0934-6CF6-FCAC-1B0D2016C20C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32" creationId="{61551025-2708-1F66-1251-58AE87483042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33" creationId="{4076DD66-5531-606A-22D3-AF8676635783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34" creationId="{DDB2D340-5EB4-848A-ED1B-8EF2D019982A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35" creationId="{4723447B-0B16-64F8-8FAC-4FC92AC35E8D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36" creationId="{8849EF07-9D23-0DA3-B559-FBD62439A9B6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37" creationId="{6733DB65-C1A6-2AB6-4287-63541BC8EEC3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38" creationId="{812AEB75-EF6E-7DBC-40D3-CF73CD5F5713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39" creationId="{1625639C-8497-5B2C-2144-CC6D9AA0BDFB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40" creationId="{9BD84B9B-328F-907F-054B-48ADCE19AF2A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41" creationId="{492388AF-EDC2-C2F0-F715-B5602263307A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42" creationId="{13AB6B1F-8A95-13B4-B552-DE861EDDA7C7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43" creationId="{0C6F8B49-8FAE-91BF-A32A-1084B0126732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44" creationId="{F79BEFCB-6633-574E-B42F-F1A6DAFF5BE4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45" creationId="{5E20C01A-7E6E-012E-4FE7-FEDDB5ECCEBF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46" creationId="{9581DEC0-813C-4913-0F14-5FAB9286A7D0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47" creationId="{6F04B624-93FE-C79A-4907-9701DE728935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48" creationId="{7CC11586-4302-0C73-EDA6-C1B86E93C589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49" creationId="{7C02824B-87C2-1700-DCF7-3C6A761CA33B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50" creationId="{C1511D04-0350-253F-5500-C051C5D6A306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51" creationId="{C4168ED7-D1C2-C92D-054C-C847A4C332A2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52" creationId="{508E7ED6-0AF6-B6CD-6895-4D970A89974A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53" creationId="{4B41AA95-72DE-8224-B3C9-108B510B3498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54" creationId="{5D7FAF5A-6F27-B56E-881B-7C43A2D6D646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55" creationId="{ED43C703-F7A3-F961-929A-0C973FBDD208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56" creationId="{62193062-7CFB-D7B1-977D-3A62B63A9D46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57" creationId="{911A385B-0203-B1F7-A21A-A6CFC31C4520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58" creationId="{EB1C95DB-F301-382E-3C7C-FA4462BD87D0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59" creationId="{09637C16-5951-934A-81A1-A7C20D1AB3F5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60" creationId="{14CF95F8-1B30-BB54-134A-1F2E51F35EAC}"/>
            </ac:spMkLst>
          </pc:spChg>
          <pc:spChg chg="mod topLvl">
            <ac:chgData name="Chuck Tomasi" userId="79514c44-a18e-4aaa-84b1-18f74099d6b1" providerId="ADAL" clId="{369A3F55-D501-4944-B390-8F0DC51B98ED}" dt="2023-11-06T19:49:35.858" v="845" actId="164"/>
            <ac:spMkLst>
              <pc:docMk/>
              <pc:sldMasterMk cId="2317532505" sldId="2147483672"/>
              <pc:sldLayoutMk cId="1438527250" sldId="2147483686"/>
              <ac:spMk id="761" creationId="{3D2D5C94-ED72-5BDF-0CB8-10F2AC770AD4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63" creationId="{7F9545AE-192C-C60B-03C4-BE131FE1B592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64" creationId="{30A0F2CB-8890-78D5-6F4E-BB3D3F2C2C83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65" creationId="{88C894D3-FF8A-5FBB-8EA5-8B7A2C614E5B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66" creationId="{9907EF08-5656-66FC-744F-DF9221C55B4F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67" creationId="{44D88466-9354-D50C-23AF-82421FC0D358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68" creationId="{4761EB90-634A-EA7B-A211-5E5427774BF2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69" creationId="{6C045623-360B-4983-CF20-E09C3B427878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70" creationId="{F14E0BCD-0F04-B0B5-72F0-109A977A084E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71" creationId="{3B3B4187-920C-C3D8-3F2E-2527D18A7AC3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72" creationId="{529F2D20-66BE-AFAA-9D3E-167C233A5213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73" creationId="{3D6A6F39-2E71-B2BC-0839-74400B36A119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74" creationId="{BFA2E2A7-BF58-C67C-7C3D-9A9D91C5481B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75" creationId="{C7209A26-2A31-B7C4-5FF9-AE301DB168F8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76" creationId="{2EA22F95-82F8-7E75-1476-4D6B69AB265A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77" creationId="{F9927637-77CE-0199-38B9-93DB2EFF3844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78" creationId="{A2781677-B710-AF3A-A0A3-026C8D269792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79" creationId="{93D6A992-F8EB-A580-198A-B287FCC0423C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80" creationId="{8C195B67-4B29-6381-B7E9-CE74540E96E0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81" creationId="{632827C4-8E6C-970A-3E94-512D562B02E7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82" creationId="{E5116E5D-3E84-C46C-3BBA-B3E99E4AEDBB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83" creationId="{B7DAA6FF-F9DF-2223-6BA6-6FC297F7D68C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84" creationId="{236D28F0-BCAC-FC95-CB8D-CF528F7F073C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85" creationId="{65A19D59-9067-596F-695E-3565A01EEC78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86" creationId="{53C0D086-4F4D-C9B0-6CD7-AC05A492EFAD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87" creationId="{A033C24A-6D41-0E35-496B-5EA4F2E05C1C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88" creationId="{66F7705D-E888-82BB-7B37-D6E78E8E0308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89" creationId="{F07F7353-4433-EC83-3944-FB4D5547A4D7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90" creationId="{73701A67-6221-1935-D44C-D272EC0E2536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91" creationId="{195E4358-1409-A754-D80D-320EF92A8830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92" creationId="{7F44E4D9-EEA4-F510-6D9F-761F911F62B1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93" creationId="{6CF80F87-B1E4-03D6-AF4E-659E9AE3D08B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94" creationId="{60D5A117-E2CA-EC51-3D49-7E5BF20B05AC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95" creationId="{BDAECD66-995C-2B46-A06F-8944BAFCD8DE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96" creationId="{7F984B17-E7F4-6492-3FB8-DD7215FF817A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97" creationId="{5DAE93D0-5164-1EDA-E560-83AA615AB10A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98" creationId="{D6A38478-FD2E-95F0-9AAC-ECC39C49BC09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799" creationId="{1290BB48-E3DC-323C-071D-508AB72F6775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800" creationId="{B623AB8E-9864-12E3-1B9D-F91DE865771C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801" creationId="{51CAD585-4907-077E-68D2-CB53355E3917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802" creationId="{7C960BD9-3382-0075-A575-2E8884B68BAB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803" creationId="{F56F7BB9-6711-051E-D0A5-8BCE6BDD419C}"/>
            </ac:spMkLst>
          </pc:spChg>
          <pc:spChg chg="mod topLvl">
            <ac:chgData name="Chuck Tomasi" userId="79514c44-a18e-4aaa-84b1-18f74099d6b1" providerId="ADAL" clId="{369A3F55-D501-4944-B390-8F0DC51B98ED}" dt="2023-11-06T19:49:20.803" v="844" actId="164"/>
            <ac:spMkLst>
              <pc:docMk/>
              <pc:sldMasterMk cId="2317532505" sldId="2147483672"/>
              <pc:sldLayoutMk cId="1438527250" sldId="2147483686"/>
              <ac:spMk id="804" creationId="{DC2460CD-777F-4E07-4781-BEC0758ABC0B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06" creationId="{16D3C38E-5C98-F6E0-FA44-BE518A8F8086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07" creationId="{1E2562F6-0DEB-8112-6442-484ADC2697E0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08" creationId="{2746CEE0-86A1-F49A-98ED-4574007D66FA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09" creationId="{4E6AC6DC-CE98-BD1B-837B-F93C66118E8A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10" creationId="{980F0A51-CF48-586D-82D1-EE3F111C63D4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11" creationId="{3662B4D6-2A00-A340-DD74-1B74206EC922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12" creationId="{978C06C4-A750-514C-727A-E7543E34F8F4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13" creationId="{967E1FF5-E18B-BACA-FBD1-A6E699A71080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14" creationId="{72D78C23-BB82-FF12-1150-B3877A21AAD3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15" creationId="{0FB09DE8-E1CC-4D48-727C-DA5F26B6AEF7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16" creationId="{BEDA1989-6BF8-B2B1-A502-C9142C2A651A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17" creationId="{1F35C13A-90CD-0E31-8C1B-30A97EFEA023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18" creationId="{65F686F5-6851-5126-3D05-942C4869C6D2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19" creationId="{AB74B654-5D12-70AC-2DBA-3DF77062CB7A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20" creationId="{F3BE5C51-45E1-B248-6D77-8B2821CE7D5B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21" creationId="{17CF54EB-0FE6-B703-1940-10926FEA7B77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22" creationId="{FDB9C73C-5BEE-2C09-56B7-B9D32D3A83B7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23" creationId="{15335811-BD44-9540-5322-64E04674F930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24" creationId="{E427835A-8274-10A7-E2D8-4718D9B739F8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25" creationId="{979C66D9-6726-B634-A753-B99515B7A046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26" creationId="{7BFBE241-1A8F-185E-3370-234D91936F5C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27" creationId="{1CA6051C-6129-503A-7856-54CBE0DD1AAE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28" creationId="{111F20EC-EB29-E68F-AD91-528808C2EC46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29" creationId="{808B9DF7-21B2-8D2E-66F3-0433766F836E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30" creationId="{09A79B92-B6B9-8B56-C3FC-4850F42E4921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31" creationId="{5E222683-177B-2FDB-3312-4A613C493ADD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32" creationId="{EB46C8F2-28B6-E3F9-97ED-01273961BF30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33" creationId="{91C04FE0-9DB6-09A0-0DC1-44BEBA2F46EC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34" creationId="{7CEFCFF6-85DE-4C94-58CE-08E2DB679A90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35" creationId="{7D7C14B7-BADA-3B02-9261-D2FDA742EFFA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36" creationId="{3C60843B-7C73-966E-A949-CF1BE85FCAC7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37" creationId="{43768915-1507-6E9B-9718-302ED720DF8F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38" creationId="{16D7995B-5689-1FE6-2BAE-0102C224EC7A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39" creationId="{3339F16C-F914-D0A0-A5A9-F7DC9767CF0A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40" creationId="{E65018B3-5213-F677-AA89-1225C41B3050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41" creationId="{16C37BC8-8120-93F5-FB3F-D7A8CEB35E23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42" creationId="{C025709C-0D1F-C057-3396-736B7BE5D8BE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43" creationId="{E1823314-0AA2-0735-D241-069A2583011C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44" creationId="{3B6113C6-881B-154F-E169-0C2495DA1FB3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45" creationId="{09A7B32C-5A89-8B36-A4AB-5E6C9F45FCE4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46" creationId="{0994779D-54F8-25A5-D368-2FBA82927FE5}"/>
            </ac:spMkLst>
          </pc:spChg>
          <pc:spChg chg="mod topLvl">
            <ac:chgData name="Chuck Tomasi" userId="79514c44-a18e-4aaa-84b1-18f74099d6b1" providerId="ADAL" clId="{369A3F55-D501-4944-B390-8F0DC51B98ED}" dt="2023-11-06T19:49:45.515" v="846" actId="164"/>
            <ac:spMkLst>
              <pc:docMk/>
              <pc:sldMasterMk cId="2317532505" sldId="2147483672"/>
              <pc:sldLayoutMk cId="1438527250" sldId="2147483686"/>
              <ac:spMk id="847" creationId="{C1CC75AE-87EA-82B5-5C98-1D02A1A0053E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49" creationId="{AA99E8EC-4A29-4E4A-7C47-E147FE323D05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50" creationId="{3FFBFEF6-85D0-F763-DDB2-9D737182C1BF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51" creationId="{CF56DEA9-0BFF-C3DC-A717-45DF8F04E118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52" creationId="{8B523489-C565-73FA-C78D-83784B7FE4E5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53" creationId="{9779CC2B-0216-F19F-F773-A15BD5C5FDFF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54" creationId="{817BF5FE-12F9-5E09-6480-279F0409059A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55" creationId="{DD3A4AAE-FAA8-7097-8E92-2FE042B411E8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56" creationId="{64732476-8B01-9E22-D2A3-C82B4CF62F2C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57" creationId="{E1590BEC-B676-B44F-D09A-7AE00155FCA2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58" creationId="{597A00F8-4C86-6164-FAD4-95163042C532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59" creationId="{CD4EB4A6-6AA6-56F4-06D9-7AAB5D5F9521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60" creationId="{D96CC0D7-84BF-0D9F-37D8-CD7E6938C0A4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61" creationId="{372995CA-01D1-BB49-0286-35AC64DB8FB3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62" creationId="{FC3335E2-28F1-E587-3B96-F083A526FF5B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63" creationId="{D21F5E84-9D87-A181-92AE-02C39F529A04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64" creationId="{6BFAC011-2B6B-CF64-4B88-363BC6B3EC13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65" creationId="{C50180CA-78E8-31C8-527F-F8468607A133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66" creationId="{0D2DC969-C1A8-7E98-1491-B139D10C6018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67" creationId="{C9C3C2E8-2710-F5F0-A689-AFCAF863655B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68" creationId="{DDAD206E-BEB5-34E0-4A73-D920F35E66A2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69" creationId="{99503B21-BAFB-E434-6298-E024BDDC52AA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70" creationId="{C93B0373-813D-19AD-5121-45BB43AFCFF0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71" creationId="{31D81FD2-9147-D171-60EE-A7C596B2FA68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72" creationId="{71ADC324-B79C-F7CE-66EB-3D3247DC5A03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73" creationId="{FF1604C4-4E56-D437-7AE0-B07F6E8AE4AD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74" creationId="{0E8F0D78-CE67-4135-6812-283FB67AD218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75" creationId="{C9B77B97-2754-4BBD-7235-460FC8D19DDF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76" creationId="{505DADCC-F395-639F-5F32-9C11463D5E98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77" creationId="{F56D2786-5F13-6B0F-FEFA-77AED81858D1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78" creationId="{2F639F25-D50F-12DF-DD55-CEB78858D806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79" creationId="{1B4BB0B4-D649-6A9D-CD87-24B8FBEF7744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80" creationId="{BD25687C-1202-5CBB-2B92-C3E757DE588B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81" creationId="{AE5458AB-E838-01D7-6434-CF9C81FDF632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82" creationId="{014FBACF-ACF7-2C23-E748-1B148BB04B20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83" creationId="{21878822-3DFC-C51C-F35A-4A46AF9B565E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84" creationId="{14A39403-9534-1263-A4A4-087BA6FA158A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85" creationId="{9BB9BE51-3760-F201-AB04-51AF1E7F3728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86" creationId="{DE103054-3FF8-90BE-2757-875106DACF35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87" creationId="{40B0FB4D-E357-F4FD-B95F-A7800702AB51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88" creationId="{1B2A5402-622A-5071-E85F-93F2489F872E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89" creationId="{4A938090-34A7-92EC-02BB-B2E38B21662F}"/>
            </ac:spMkLst>
          </pc:spChg>
          <pc:spChg chg="mod topLvl">
            <ac:chgData name="Chuck Tomasi" userId="79514c44-a18e-4aaa-84b1-18f74099d6b1" providerId="ADAL" clId="{369A3F55-D501-4944-B390-8F0DC51B98ED}" dt="2023-11-06T19:49:54.089" v="847" actId="164"/>
            <ac:spMkLst>
              <pc:docMk/>
              <pc:sldMasterMk cId="2317532505" sldId="2147483672"/>
              <pc:sldLayoutMk cId="1438527250" sldId="2147483686"/>
              <ac:spMk id="890" creationId="{77FF6F64-1331-5A89-8393-3598F5CEE2BD}"/>
            </ac:spMkLst>
          </pc:spChg>
          <pc:spChg chg="add mod">
            <ac:chgData name="Chuck Tomasi" userId="79514c44-a18e-4aaa-84b1-18f74099d6b1" providerId="ADAL" clId="{369A3F55-D501-4944-B390-8F0DC51B98ED}" dt="2023-11-06T19:17:53.594" v="314" actId="555"/>
            <ac:spMkLst>
              <pc:docMk/>
              <pc:sldMasterMk cId="2317532505" sldId="2147483672"/>
              <pc:sldLayoutMk cId="1438527250" sldId="2147483686"/>
              <ac:spMk id="891" creationId="{E3A0905F-B2E2-2F1B-6A26-2DB347DD7D29}"/>
            </ac:spMkLst>
          </pc:spChg>
          <pc:spChg chg="add mod">
            <ac:chgData name="Chuck Tomasi" userId="79514c44-a18e-4aaa-84b1-18f74099d6b1" providerId="ADAL" clId="{369A3F55-D501-4944-B390-8F0DC51B98ED}" dt="2023-11-06T19:17:08.432" v="310" actId="553"/>
            <ac:spMkLst>
              <pc:docMk/>
              <pc:sldMasterMk cId="2317532505" sldId="2147483672"/>
              <pc:sldLayoutMk cId="1438527250" sldId="2147483686"/>
              <ac:spMk id="892" creationId="{1B65AFED-2C0D-8185-1712-E00C4F4E67B5}"/>
            </ac:spMkLst>
          </pc:spChg>
          <pc:spChg chg="add mod">
            <ac:chgData name="Chuck Tomasi" userId="79514c44-a18e-4aaa-84b1-18f74099d6b1" providerId="ADAL" clId="{369A3F55-D501-4944-B390-8F0DC51B98ED}" dt="2023-11-06T19:15:06.691" v="301" actId="552"/>
            <ac:spMkLst>
              <pc:docMk/>
              <pc:sldMasterMk cId="2317532505" sldId="2147483672"/>
              <pc:sldLayoutMk cId="1438527250" sldId="2147483686"/>
              <ac:spMk id="893" creationId="{E50E376D-9F9A-D027-C088-CC827BEA14F5}"/>
            </ac:spMkLst>
          </pc:spChg>
          <pc:spChg chg="add mod">
            <ac:chgData name="Chuck Tomasi" userId="79514c44-a18e-4aaa-84b1-18f74099d6b1" providerId="ADAL" clId="{369A3F55-D501-4944-B390-8F0DC51B98ED}" dt="2023-11-06T19:22:15.249" v="392" actId="554"/>
            <ac:spMkLst>
              <pc:docMk/>
              <pc:sldMasterMk cId="2317532505" sldId="2147483672"/>
              <pc:sldLayoutMk cId="1438527250" sldId="2147483686"/>
              <ac:spMk id="894" creationId="{8E92862F-2D38-5650-C6E2-AC959C698C12}"/>
            </ac:spMkLst>
          </pc:spChg>
          <pc:spChg chg="add mod">
            <ac:chgData name="Chuck Tomasi" userId="79514c44-a18e-4aaa-84b1-18f74099d6b1" providerId="ADAL" clId="{369A3F55-D501-4944-B390-8F0DC51B98ED}" dt="2023-11-06T19:18:23.091" v="318" actId="555"/>
            <ac:spMkLst>
              <pc:docMk/>
              <pc:sldMasterMk cId="2317532505" sldId="2147483672"/>
              <pc:sldLayoutMk cId="1438527250" sldId="2147483686"/>
              <ac:spMk id="895" creationId="{39FBFEEF-2DAA-4CDA-BE3E-4613AE3D2F44}"/>
            </ac:spMkLst>
          </pc:spChg>
          <pc:spChg chg="add mod">
            <ac:chgData name="Chuck Tomasi" userId="79514c44-a18e-4aaa-84b1-18f74099d6b1" providerId="ADAL" clId="{369A3F55-D501-4944-B390-8F0DC51B98ED}" dt="2023-11-06T19:16:59.319" v="309" actId="553"/>
            <ac:spMkLst>
              <pc:docMk/>
              <pc:sldMasterMk cId="2317532505" sldId="2147483672"/>
              <pc:sldLayoutMk cId="1438527250" sldId="2147483686"/>
              <ac:spMk id="896" creationId="{A98F26B8-9239-398D-F383-D8E95126B86D}"/>
            </ac:spMkLst>
          </pc:spChg>
          <pc:spChg chg="add mod">
            <ac:chgData name="Chuck Tomasi" userId="79514c44-a18e-4aaa-84b1-18f74099d6b1" providerId="ADAL" clId="{369A3F55-D501-4944-B390-8F0DC51B98ED}" dt="2023-11-06T19:36:04.493" v="688" actId="553"/>
            <ac:spMkLst>
              <pc:docMk/>
              <pc:sldMasterMk cId="2317532505" sldId="2147483672"/>
              <pc:sldLayoutMk cId="1438527250" sldId="2147483686"/>
              <ac:spMk id="897" creationId="{D7DE794B-1FAB-F645-21F0-8F4B5F3AEB7F}"/>
            </ac:spMkLst>
          </pc:spChg>
          <pc:spChg chg="add mod">
            <ac:chgData name="Chuck Tomasi" userId="79514c44-a18e-4aaa-84b1-18f74099d6b1" providerId="ADAL" clId="{369A3F55-D501-4944-B390-8F0DC51B98ED}" dt="2023-11-06T19:34:04.404" v="632" actId="1076"/>
            <ac:spMkLst>
              <pc:docMk/>
              <pc:sldMasterMk cId="2317532505" sldId="2147483672"/>
              <pc:sldLayoutMk cId="1438527250" sldId="2147483686"/>
              <ac:spMk id="898" creationId="{42090956-7D0C-5060-2A7D-D010380A38AF}"/>
            </ac:spMkLst>
          </pc:spChg>
          <pc:spChg chg="add mod">
            <ac:chgData name="Chuck Tomasi" userId="79514c44-a18e-4aaa-84b1-18f74099d6b1" providerId="ADAL" clId="{369A3F55-D501-4944-B390-8F0DC51B98ED}" dt="2023-11-06T19:32:42.226" v="599" actId="1076"/>
            <ac:spMkLst>
              <pc:docMk/>
              <pc:sldMasterMk cId="2317532505" sldId="2147483672"/>
              <pc:sldLayoutMk cId="1438527250" sldId="2147483686"/>
              <ac:spMk id="899" creationId="{B831EEC1-509E-5386-A785-15950C4BB604}"/>
            </ac:spMkLst>
          </pc:spChg>
          <pc:spChg chg="add mod topLvl">
            <ac:chgData name="Chuck Tomasi" userId="79514c44-a18e-4aaa-84b1-18f74099d6b1" providerId="ADAL" clId="{369A3F55-D501-4944-B390-8F0DC51B98ED}" dt="2023-11-06T19:49:16.201" v="843" actId="165"/>
            <ac:spMkLst>
              <pc:docMk/>
              <pc:sldMasterMk cId="2317532505" sldId="2147483672"/>
              <pc:sldLayoutMk cId="1438527250" sldId="2147483686"/>
              <ac:spMk id="900" creationId="{246E93F5-33C1-E979-8AF0-C740C84916AE}"/>
            </ac:spMkLst>
          </pc:spChg>
          <pc:spChg chg="add mod topLvl">
            <ac:chgData name="Chuck Tomasi" userId="79514c44-a18e-4aaa-84b1-18f74099d6b1" providerId="ADAL" clId="{369A3F55-D501-4944-B390-8F0DC51B98ED}" dt="2023-11-06T19:48:36.578" v="835" actId="165"/>
            <ac:spMkLst>
              <pc:docMk/>
              <pc:sldMasterMk cId="2317532505" sldId="2147483672"/>
              <pc:sldLayoutMk cId="1438527250" sldId="2147483686"/>
              <ac:spMk id="901" creationId="{C2C39A62-B125-C6FF-983C-8FD6F92C17E6}"/>
            </ac:spMkLst>
          </pc:spChg>
          <pc:spChg chg="add mod">
            <ac:chgData name="Chuck Tomasi" userId="79514c44-a18e-4aaa-84b1-18f74099d6b1" providerId="ADAL" clId="{369A3F55-D501-4944-B390-8F0DC51B98ED}" dt="2023-11-06T19:26:08.291" v="521" actId="465"/>
            <ac:spMkLst>
              <pc:docMk/>
              <pc:sldMasterMk cId="2317532505" sldId="2147483672"/>
              <pc:sldLayoutMk cId="1438527250" sldId="2147483686"/>
              <ac:spMk id="902" creationId="{19EBB9D8-D017-0E08-914F-C206AB050DE3}"/>
            </ac:spMkLst>
          </pc:spChg>
          <pc:spChg chg="add mod">
            <ac:chgData name="Chuck Tomasi" userId="79514c44-a18e-4aaa-84b1-18f74099d6b1" providerId="ADAL" clId="{369A3F55-D501-4944-B390-8F0DC51B98ED}" dt="2023-11-07T13:08:26.576" v="1038"/>
            <ac:spMkLst>
              <pc:docMk/>
              <pc:sldMasterMk cId="2317532505" sldId="2147483672"/>
              <pc:sldLayoutMk cId="1438527250" sldId="2147483686"/>
              <ac:spMk id="903" creationId="{C2394B2C-597F-2274-C4DA-CA277EC9B87C}"/>
            </ac:spMkLst>
          </pc:spChg>
          <pc:grpChg chg="del mod">
            <ac:chgData name="Chuck Tomasi" userId="79514c44-a18e-4aaa-84b1-18f74099d6b1" providerId="ADAL" clId="{369A3F55-D501-4944-B390-8F0DC51B98ED}" dt="2023-11-06T18:59:02.026" v="181" actId="165"/>
            <ac:grpSpMkLst>
              <pc:docMk/>
              <pc:sldMasterMk cId="2317532505" sldId="2147483672"/>
              <pc:sldLayoutMk cId="1438527250" sldId="2147483686"/>
              <ac:grpSpMk id="18" creationId="{9B1B4A12-25F3-AB04-61C4-5B7ADC27CD83}"/>
            </ac:grpSpMkLst>
          </pc:grpChg>
          <pc:grpChg chg="del mod">
            <ac:chgData name="Chuck Tomasi" userId="79514c44-a18e-4aaa-84b1-18f74099d6b1" providerId="ADAL" clId="{369A3F55-D501-4944-B390-8F0DC51B98ED}" dt="2023-11-06T18:59:02.026" v="181" actId="165"/>
            <ac:grpSpMkLst>
              <pc:docMk/>
              <pc:sldMasterMk cId="2317532505" sldId="2147483672"/>
              <pc:sldLayoutMk cId="1438527250" sldId="2147483686"/>
              <ac:grpSpMk id="113" creationId="{AD75FCDA-E097-7259-A9D8-7256810AC2D6}"/>
            </ac:grpSpMkLst>
          </pc:grpChg>
          <pc:grpChg chg="del mod">
            <ac:chgData name="Chuck Tomasi" userId="79514c44-a18e-4aaa-84b1-18f74099d6b1" providerId="ADAL" clId="{369A3F55-D501-4944-B390-8F0DC51B98ED}" dt="2023-11-06T18:59:02.026" v="181" actId="165"/>
            <ac:grpSpMkLst>
              <pc:docMk/>
              <pc:sldMasterMk cId="2317532505" sldId="2147483672"/>
              <pc:sldLayoutMk cId="1438527250" sldId="2147483686"/>
              <ac:grpSpMk id="448" creationId="{1F164AFD-7E20-53D1-345D-98850E8B4393}"/>
            </ac:grpSpMkLst>
          </pc:grpChg>
          <pc:grpChg chg="del mod">
            <ac:chgData name="Chuck Tomasi" userId="79514c44-a18e-4aaa-84b1-18f74099d6b1" providerId="ADAL" clId="{369A3F55-D501-4944-B390-8F0DC51B98ED}" dt="2023-11-06T18:59:02.026" v="181" actId="165"/>
            <ac:grpSpMkLst>
              <pc:docMk/>
              <pc:sldMasterMk cId="2317532505" sldId="2147483672"/>
              <pc:sldLayoutMk cId="1438527250" sldId="2147483686"/>
              <ac:grpSpMk id="491" creationId="{52E987A9-B4DE-AF83-EFCC-BC0336C1416F}"/>
            </ac:grpSpMkLst>
          </pc:grpChg>
          <pc:grpChg chg="del mod">
            <ac:chgData name="Chuck Tomasi" userId="79514c44-a18e-4aaa-84b1-18f74099d6b1" providerId="ADAL" clId="{369A3F55-D501-4944-B390-8F0DC51B98ED}" dt="2023-11-06T18:59:02.026" v="181" actId="165"/>
            <ac:grpSpMkLst>
              <pc:docMk/>
              <pc:sldMasterMk cId="2317532505" sldId="2147483672"/>
              <pc:sldLayoutMk cId="1438527250" sldId="2147483686"/>
              <ac:grpSpMk id="540" creationId="{60EC725A-C9A8-8264-160C-99FF1C7A3D12}"/>
            </ac:grpSpMkLst>
          </pc:grpChg>
          <pc:grpChg chg="del mod">
            <ac:chgData name="Chuck Tomasi" userId="79514c44-a18e-4aaa-84b1-18f74099d6b1" providerId="ADAL" clId="{369A3F55-D501-4944-B390-8F0DC51B98ED}" dt="2023-11-06T18:59:02.026" v="181" actId="165"/>
            <ac:grpSpMkLst>
              <pc:docMk/>
              <pc:sldMasterMk cId="2317532505" sldId="2147483672"/>
              <pc:sldLayoutMk cId="1438527250" sldId="2147483686"/>
              <ac:grpSpMk id="583" creationId="{97362D71-8ACA-EF37-D045-BE4C1D61A421}"/>
            </ac:grpSpMkLst>
          </pc:grpChg>
          <pc:grpChg chg="del mod">
            <ac:chgData name="Chuck Tomasi" userId="79514c44-a18e-4aaa-84b1-18f74099d6b1" providerId="ADAL" clId="{369A3F55-D501-4944-B390-8F0DC51B98ED}" dt="2023-11-06T18:59:14.022" v="182" actId="165"/>
            <ac:grpSpMkLst>
              <pc:docMk/>
              <pc:sldMasterMk cId="2317532505" sldId="2147483672"/>
              <pc:sldLayoutMk cId="1438527250" sldId="2147483686"/>
              <ac:grpSpMk id="633" creationId="{0C94CF0B-4D8F-35B7-828D-7D2B3426D95B}"/>
            </ac:grpSpMkLst>
          </pc:grpChg>
          <pc:grpChg chg="del mod">
            <ac:chgData name="Chuck Tomasi" userId="79514c44-a18e-4aaa-84b1-18f74099d6b1" providerId="ADAL" clId="{369A3F55-D501-4944-B390-8F0DC51B98ED}" dt="2023-11-06T18:59:14.022" v="182" actId="165"/>
            <ac:grpSpMkLst>
              <pc:docMk/>
              <pc:sldMasterMk cId="2317532505" sldId="2147483672"/>
              <pc:sldLayoutMk cId="1438527250" sldId="2147483686"/>
              <ac:grpSpMk id="676" creationId="{76BA14BF-6236-9047-C8E8-49AF2BF15631}"/>
            </ac:grpSpMkLst>
          </pc:grpChg>
          <pc:grpChg chg="del mod">
            <ac:chgData name="Chuck Tomasi" userId="79514c44-a18e-4aaa-84b1-18f74099d6b1" providerId="ADAL" clId="{369A3F55-D501-4944-B390-8F0DC51B98ED}" dt="2023-11-06T18:59:14.022" v="182" actId="165"/>
            <ac:grpSpMkLst>
              <pc:docMk/>
              <pc:sldMasterMk cId="2317532505" sldId="2147483672"/>
              <pc:sldLayoutMk cId="1438527250" sldId="2147483686"/>
              <ac:grpSpMk id="719" creationId="{CAE74B3A-4550-DFE3-50ED-1A1963D736B8}"/>
            </ac:grpSpMkLst>
          </pc:grpChg>
          <pc:grpChg chg="del mod">
            <ac:chgData name="Chuck Tomasi" userId="79514c44-a18e-4aaa-84b1-18f74099d6b1" providerId="ADAL" clId="{369A3F55-D501-4944-B390-8F0DC51B98ED}" dt="2023-11-06T18:59:14.022" v="182" actId="165"/>
            <ac:grpSpMkLst>
              <pc:docMk/>
              <pc:sldMasterMk cId="2317532505" sldId="2147483672"/>
              <pc:sldLayoutMk cId="1438527250" sldId="2147483686"/>
              <ac:grpSpMk id="762" creationId="{6DDCF853-0C7C-18CD-DF92-06F8A0A2AD05}"/>
            </ac:grpSpMkLst>
          </pc:grpChg>
          <pc:grpChg chg="del mod">
            <ac:chgData name="Chuck Tomasi" userId="79514c44-a18e-4aaa-84b1-18f74099d6b1" providerId="ADAL" clId="{369A3F55-D501-4944-B390-8F0DC51B98ED}" dt="2023-11-06T18:59:14.022" v="182" actId="165"/>
            <ac:grpSpMkLst>
              <pc:docMk/>
              <pc:sldMasterMk cId="2317532505" sldId="2147483672"/>
              <pc:sldLayoutMk cId="1438527250" sldId="2147483686"/>
              <ac:grpSpMk id="805" creationId="{B760999F-84AD-6A62-4BAE-686AF8083A99}"/>
            </ac:grpSpMkLst>
          </pc:grpChg>
          <pc:grpChg chg="del mod">
            <ac:chgData name="Chuck Tomasi" userId="79514c44-a18e-4aaa-84b1-18f74099d6b1" providerId="ADAL" clId="{369A3F55-D501-4944-B390-8F0DC51B98ED}" dt="2023-11-06T18:59:14.022" v="182" actId="165"/>
            <ac:grpSpMkLst>
              <pc:docMk/>
              <pc:sldMasterMk cId="2317532505" sldId="2147483672"/>
              <pc:sldLayoutMk cId="1438527250" sldId="2147483686"/>
              <ac:grpSpMk id="848" creationId="{67123131-7B62-022A-AE25-4C60A0A1E5E9}"/>
            </ac:grpSpMkLst>
          </pc:grpChg>
          <pc:grpChg chg="add mod">
            <ac:chgData name="Chuck Tomasi" userId="79514c44-a18e-4aaa-84b1-18f74099d6b1" providerId="ADAL" clId="{369A3F55-D501-4944-B390-8F0DC51B98ED}" dt="2023-11-06T19:47:23.235" v="826" actId="164"/>
            <ac:grpSpMkLst>
              <pc:docMk/>
              <pc:sldMasterMk cId="2317532505" sldId="2147483672"/>
              <pc:sldLayoutMk cId="1438527250" sldId="2147483686"/>
              <ac:grpSpMk id="906" creationId="{9C02C59A-4766-0A58-0D6C-9B4926C52155}"/>
            </ac:grpSpMkLst>
          </pc:grpChg>
          <pc:grpChg chg="add mod">
            <ac:chgData name="Chuck Tomasi" userId="79514c44-a18e-4aaa-84b1-18f74099d6b1" providerId="ADAL" clId="{369A3F55-D501-4944-B390-8F0DC51B98ED}" dt="2023-11-06T19:47:30.379" v="827" actId="164"/>
            <ac:grpSpMkLst>
              <pc:docMk/>
              <pc:sldMasterMk cId="2317532505" sldId="2147483672"/>
              <pc:sldLayoutMk cId="1438527250" sldId="2147483686"/>
              <ac:grpSpMk id="907" creationId="{C274E8C5-EF88-525C-3DF7-13024E1D94D8}"/>
            </ac:grpSpMkLst>
          </pc:grpChg>
          <pc:grpChg chg="add mod">
            <ac:chgData name="Chuck Tomasi" userId="79514c44-a18e-4aaa-84b1-18f74099d6b1" providerId="ADAL" clId="{369A3F55-D501-4944-B390-8F0DC51B98ED}" dt="2023-11-06T19:47:39.108" v="828" actId="164"/>
            <ac:grpSpMkLst>
              <pc:docMk/>
              <pc:sldMasterMk cId="2317532505" sldId="2147483672"/>
              <pc:sldLayoutMk cId="1438527250" sldId="2147483686"/>
              <ac:grpSpMk id="908" creationId="{928072E6-0841-9AFD-D7DB-143796FFC510}"/>
            </ac:grpSpMkLst>
          </pc:grpChg>
          <pc:grpChg chg="add del mod">
            <ac:chgData name="Chuck Tomasi" userId="79514c44-a18e-4aaa-84b1-18f74099d6b1" providerId="ADAL" clId="{369A3F55-D501-4944-B390-8F0DC51B98ED}" dt="2023-11-06T19:48:53.812" v="839" actId="478"/>
            <ac:grpSpMkLst>
              <pc:docMk/>
              <pc:sldMasterMk cId="2317532505" sldId="2147483672"/>
              <pc:sldLayoutMk cId="1438527250" sldId="2147483686"/>
              <ac:grpSpMk id="909" creationId="{C7A87C75-CF78-5D71-C7E1-49F756724F33}"/>
            </ac:grpSpMkLst>
          </pc:grpChg>
          <pc:grpChg chg="add mod">
            <ac:chgData name="Chuck Tomasi" userId="79514c44-a18e-4aaa-84b1-18f74099d6b1" providerId="ADAL" clId="{369A3F55-D501-4944-B390-8F0DC51B98ED}" dt="2023-11-06T19:47:58.892" v="830" actId="164"/>
            <ac:grpSpMkLst>
              <pc:docMk/>
              <pc:sldMasterMk cId="2317532505" sldId="2147483672"/>
              <pc:sldLayoutMk cId="1438527250" sldId="2147483686"/>
              <ac:grpSpMk id="910" creationId="{8CA11A56-C7C3-CD43-6049-DF63EC0602B5}"/>
            </ac:grpSpMkLst>
          </pc:grpChg>
          <pc:grpChg chg="add mod">
            <ac:chgData name="Chuck Tomasi" userId="79514c44-a18e-4aaa-84b1-18f74099d6b1" providerId="ADAL" clId="{369A3F55-D501-4944-B390-8F0DC51B98ED}" dt="2023-11-06T19:48:08.491" v="831" actId="164"/>
            <ac:grpSpMkLst>
              <pc:docMk/>
              <pc:sldMasterMk cId="2317532505" sldId="2147483672"/>
              <pc:sldLayoutMk cId="1438527250" sldId="2147483686"/>
              <ac:grpSpMk id="911" creationId="{FB2C6A78-C072-CAB9-D6A3-C431E98C56A2}"/>
            </ac:grpSpMkLst>
          </pc:grpChg>
          <pc:grpChg chg="add del mod">
            <ac:chgData name="Chuck Tomasi" userId="79514c44-a18e-4aaa-84b1-18f74099d6b1" providerId="ADAL" clId="{369A3F55-D501-4944-B390-8F0DC51B98ED}" dt="2023-11-06T19:48:36.578" v="835" actId="165"/>
            <ac:grpSpMkLst>
              <pc:docMk/>
              <pc:sldMasterMk cId="2317532505" sldId="2147483672"/>
              <pc:sldLayoutMk cId="1438527250" sldId="2147483686"/>
              <ac:grpSpMk id="912" creationId="{48A8FE7D-D7CE-41E2-ABBF-B7DC338FE9F6}"/>
            </ac:grpSpMkLst>
          </pc:grpChg>
          <pc:grpChg chg="add mod">
            <ac:chgData name="Chuck Tomasi" userId="79514c44-a18e-4aaa-84b1-18f74099d6b1" providerId="ADAL" clId="{369A3F55-D501-4944-B390-8F0DC51B98ED}" dt="2023-11-06T19:48:40.571" v="836" actId="164"/>
            <ac:grpSpMkLst>
              <pc:docMk/>
              <pc:sldMasterMk cId="2317532505" sldId="2147483672"/>
              <pc:sldLayoutMk cId="1438527250" sldId="2147483686"/>
              <ac:grpSpMk id="913" creationId="{6A81DEC7-8DED-8C24-83AC-20C68D9A0DE1}"/>
            </ac:grpSpMkLst>
          </pc:grpChg>
          <pc:grpChg chg="add mod">
            <ac:chgData name="Chuck Tomasi" userId="79514c44-a18e-4aaa-84b1-18f74099d6b1" providerId="ADAL" clId="{369A3F55-D501-4944-B390-8F0DC51B98ED}" dt="2023-11-06T19:48:48.841" v="837" actId="164"/>
            <ac:grpSpMkLst>
              <pc:docMk/>
              <pc:sldMasterMk cId="2317532505" sldId="2147483672"/>
              <pc:sldLayoutMk cId="1438527250" sldId="2147483686"/>
              <ac:grpSpMk id="914" creationId="{3E367186-759C-E652-BA35-E0C417FEB96E}"/>
            </ac:grpSpMkLst>
          </pc:grpChg>
          <pc:grpChg chg="add del mod">
            <ac:chgData name="Chuck Tomasi" userId="79514c44-a18e-4aaa-84b1-18f74099d6b1" providerId="ADAL" clId="{369A3F55-D501-4944-B390-8F0DC51B98ED}" dt="2023-11-06T19:49:16.201" v="843" actId="165"/>
            <ac:grpSpMkLst>
              <pc:docMk/>
              <pc:sldMasterMk cId="2317532505" sldId="2147483672"/>
              <pc:sldLayoutMk cId="1438527250" sldId="2147483686"/>
              <ac:grpSpMk id="915" creationId="{85CE58FA-13B8-CAF9-3786-45D0562A1A7F}"/>
            </ac:grpSpMkLst>
          </pc:grpChg>
          <pc:grpChg chg="add mod">
            <ac:chgData name="Chuck Tomasi" userId="79514c44-a18e-4aaa-84b1-18f74099d6b1" providerId="ADAL" clId="{369A3F55-D501-4944-B390-8F0DC51B98ED}" dt="2023-11-06T19:49:20.803" v="844" actId="164"/>
            <ac:grpSpMkLst>
              <pc:docMk/>
              <pc:sldMasterMk cId="2317532505" sldId="2147483672"/>
              <pc:sldLayoutMk cId="1438527250" sldId="2147483686"/>
              <ac:grpSpMk id="916" creationId="{C1CC05DE-A721-9DE5-7378-0744E9291674}"/>
            </ac:grpSpMkLst>
          </pc:grpChg>
          <pc:grpChg chg="add mod">
            <ac:chgData name="Chuck Tomasi" userId="79514c44-a18e-4aaa-84b1-18f74099d6b1" providerId="ADAL" clId="{369A3F55-D501-4944-B390-8F0DC51B98ED}" dt="2023-11-06T19:49:35.858" v="845" actId="164"/>
            <ac:grpSpMkLst>
              <pc:docMk/>
              <pc:sldMasterMk cId="2317532505" sldId="2147483672"/>
              <pc:sldLayoutMk cId="1438527250" sldId="2147483686"/>
              <ac:grpSpMk id="917" creationId="{E53FAC9B-078A-5CCD-E336-3C13BB4A2E32}"/>
            </ac:grpSpMkLst>
          </pc:grpChg>
          <pc:grpChg chg="add mod">
            <ac:chgData name="Chuck Tomasi" userId="79514c44-a18e-4aaa-84b1-18f74099d6b1" providerId="ADAL" clId="{369A3F55-D501-4944-B390-8F0DC51B98ED}" dt="2023-11-06T19:49:45.515" v="846" actId="164"/>
            <ac:grpSpMkLst>
              <pc:docMk/>
              <pc:sldMasterMk cId="2317532505" sldId="2147483672"/>
              <pc:sldLayoutMk cId="1438527250" sldId="2147483686"/>
              <ac:grpSpMk id="918" creationId="{EEE95CB6-9515-BFC4-0EE3-008AFFE77D49}"/>
            </ac:grpSpMkLst>
          </pc:grpChg>
          <pc:grpChg chg="add mod">
            <ac:chgData name="Chuck Tomasi" userId="79514c44-a18e-4aaa-84b1-18f74099d6b1" providerId="ADAL" clId="{369A3F55-D501-4944-B390-8F0DC51B98ED}" dt="2023-11-06T19:49:54.089" v="847" actId="164"/>
            <ac:grpSpMkLst>
              <pc:docMk/>
              <pc:sldMasterMk cId="2317532505" sldId="2147483672"/>
              <pc:sldLayoutMk cId="1438527250" sldId="2147483686"/>
              <ac:grpSpMk id="919" creationId="{019246B7-357A-7204-4D94-8FF58A65F5D1}"/>
            </ac:grpSpMkLst>
          </pc:grpChg>
          <pc:cxnChg chg="add del mod">
            <ac:chgData name="Chuck Tomasi" userId="79514c44-a18e-4aaa-84b1-18f74099d6b1" providerId="ADAL" clId="{369A3F55-D501-4944-B390-8F0DC51B98ED}" dt="2023-11-06T19:12:56.885" v="279" actId="478"/>
            <ac:cxnSpMkLst>
              <pc:docMk/>
              <pc:sldMasterMk cId="2317532505" sldId="2147483672"/>
              <pc:sldLayoutMk cId="1438527250" sldId="2147483686"/>
              <ac:cxnSpMk id="905" creationId="{616FA98E-7154-8AA8-F02F-082CF1FAEF59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49:38.106" v="997" actId="207"/>
          <pc:sldLayoutMkLst>
            <pc:docMk/>
            <pc:sldMasterMk cId="2317532505" sldId="2147483672"/>
            <pc:sldLayoutMk cId="4235989035" sldId="2147483687"/>
          </pc:sldLayoutMkLst>
          <pc:spChg chg="del">
            <ac:chgData name="Chuck Tomasi" userId="79514c44-a18e-4aaa-84b1-18f74099d6b1" providerId="ADAL" clId="{369A3F55-D501-4944-B390-8F0DC51B98ED}" dt="2023-11-06T18:49:04.846" v="74" actId="478"/>
            <ac:spMkLst>
              <pc:docMk/>
              <pc:sldMasterMk cId="2317532505" sldId="2147483672"/>
              <pc:sldLayoutMk cId="4235989035" sldId="2147483687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49:12.114" v="76" actId="478"/>
            <ac:spMkLst>
              <pc:docMk/>
              <pc:sldMasterMk cId="2317532505" sldId="2147483672"/>
              <pc:sldLayoutMk cId="4235989035" sldId="2147483687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5:20.875" v="12" actId="207"/>
            <ac:spMkLst>
              <pc:docMk/>
              <pc:sldMasterMk cId="2317532505" sldId="2147483672"/>
              <pc:sldLayoutMk cId="4235989035" sldId="2147483687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49:04.846" v="74" actId="478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69A3F55-D501-4944-B390-8F0DC51B98ED}" dt="2023-11-06T21:25:12.259" v="856" actId="207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mod">
            <ac:chgData name="Chuck Tomasi" userId="79514c44-a18e-4aaa-84b1-18f74099d6b1" providerId="ADAL" clId="{369A3F55-D501-4944-B390-8F0DC51B98ED}" dt="2023-11-06T21:25:08.603" v="855" actId="207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mod">
            <ac:chgData name="Chuck Tomasi" userId="79514c44-a18e-4aaa-84b1-18f74099d6b1" providerId="ADAL" clId="{369A3F55-D501-4944-B390-8F0DC51B98ED}" dt="2023-11-06T21:25:08.603" v="855" actId="207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mod">
            <ac:chgData name="Chuck Tomasi" userId="79514c44-a18e-4aaa-84b1-18f74099d6b1" providerId="ADAL" clId="{369A3F55-D501-4944-B390-8F0DC51B98ED}" dt="2023-11-06T21:25:08.603" v="855" actId="207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mod">
            <ac:chgData name="Chuck Tomasi" userId="79514c44-a18e-4aaa-84b1-18f74099d6b1" providerId="ADAL" clId="{369A3F55-D501-4944-B390-8F0DC51B98ED}" dt="2023-11-06T21:25:08.603" v="855" actId="207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mod">
            <ac:chgData name="Chuck Tomasi" userId="79514c44-a18e-4aaa-84b1-18f74099d6b1" providerId="ADAL" clId="{369A3F55-D501-4944-B390-8F0DC51B98ED}" dt="2023-11-06T21:25:08.603" v="855" actId="207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mod">
            <ac:chgData name="Chuck Tomasi" userId="79514c44-a18e-4aaa-84b1-18f74099d6b1" providerId="ADAL" clId="{369A3F55-D501-4944-B390-8F0DC51B98ED}" dt="2023-11-06T21:25:08.603" v="855" actId="207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mod">
            <ac:chgData name="Chuck Tomasi" userId="79514c44-a18e-4aaa-84b1-18f74099d6b1" providerId="ADAL" clId="{369A3F55-D501-4944-B390-8F0DC51B98ED}" dt="2023-11-06T21:25:08.603" v="855" actId="207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mod">
            <ac:chgData name="Chuck Tomasi" userId="79514c44-a18e-4aaa-84b1-18f74099d6b1" providerId="ADAL" clId="{369A3F55-D501-4944-B390-8F0DC51B98ED}" dt="2023-11-06T21:25:08.603" v="855" actId="207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mod">
            <ac:chgData name="Chuck Tomasi" userId="79514c44-a18e-4aaa-84b1-18f74099d6b1" providerId="ADAL" clId="{369A3F55-D501-4944-B390-8F0DC51B98ED}" dt="2023-11-06T21:25:08.603" v="855" actId="207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mod">
            <ac:chgData name="Chuck Tomasi" userId="79514c44-a18e-4aaa-84b1-18f74099d6b1" providerId="ADAL" clId="{369A3F55-D501-4944-B390-8F0DC51B98ED}" dt="2023-11-06T21:25:08.603" v="855" actId="207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mod">
            <ac:chgData name="Chuck Tomasi" userId="79514c44-a18e-4aaa-84b1-18f74099d6b1" providerId="ADAL" clId="{369A3F55-D501-4944-B390-8F0DC51B98ED}" dt="2023-11-06T21:49:38.106" v="997" actId="207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add mod">
            <ac:chgData name="Chuck Tomasi" userId="79514c44-a18e-4aaa-84b1-18f74099d6b1" providerId="ADAL" clId="{369A3F55-D501-4944-B390-8F0DC51B98ED}" dt="2023-11-06T18:52:28.004" v="100"/>
            <ac:spMkLst>
              <pc:docMk/>
              <pc:sldMasterMk cId="2317532505" sldId="2147483672"/>
              <pc:sldLayoutMk cId="4235989035" sldId="2147483687"/>
              <ac:spMk id="30" creationId="{6AE7AABB-2B9E-50EE-92C3-296904B449A5}"/>
            </ac:spMkLst>
          </pc:spChg>
          <pc:spChg chg="add mod">
            <ac:chgData name="Chuck Tomasi" userId="79514c44-a18e-4aaa-84b1-18f74099d6b1" providerId="ADAL" clId="{369A3F55-D501-4944-B390-8F0DC51B98ED}" dt="2023-11-06T18:52:28.004" v="100"/>
            <ac:spMkLst>
              <pc:docMk/>
              <pc:sldMasterMk cId="2317532505" sldId="2147483672"/>
              <pc:sldLayoutMk cId="4235989035" sldId="2147483687"/>
              <ac:spMk id="31" creationId="{3426B3FC-A576-E0CE-3DAD-452364DB9BCD}"/>
            </ac:spMkLst>
          </pc:spChg>
          <pc:spChg chg="add mod">
            <ac:chgData name="Chuck Tomasi" userId="79514c44-a18e-4aaa-84b1-18f74099d6b1" providerId="ADAL" clId="{369A3F55-D501-4944-B390-8F0DC51B98ED}" dt="2023-11-06T18:52:28.004" v="100"/>
            <ac:spMkLst>
              <pc:docMk/>
              <pc:sldMasterMk cId="2317532505" sldId="2147483672"/>
              <pc:sldLayoutMk cId="4235989035" sldId="2147483687"/>
              <ac:spMk id="36" creationId="{DE63B20C-FAD6-AE60-5A5B-754A17382B01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38" creationId="{C853F39D-8B23-29FB-953E-3963572A59AD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39" creationId="{DE8ED01D-F4A4-F3C6-A593-5E9B680C39DA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40" creationId="{67D22C28-034C-2B34-ADBD-1B29D65422D7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41" creationId="{2CA1BDCE-4482-C8A2-4300-F8430C8AE8FD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42" creationId="{F8803730-C6FB-EA30-730E-75D473840927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43" creationId="{CB1B8513-F1A6-0BC1-8E41-BCA14A0955C3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44" creationId="{E3D17C5B-7778-83BB-3DF0-DA5850E7DFED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45" creationId="{211AD81F-A931-11D1-BAE7-A4CF5597CBBF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46" creationId="{7EEA9CE4-28AE-638F-E803-EAC7220B896C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47" creationId="{4440B5D6-55E4-3005-1597-A3D3BBB865AD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48" creationId="{F008B94F-CAE7-A4D9-2B66-DE06AD9CB358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49" creationId="{2651EECD-505A-8B46-F33C-C7CF9C1B1D27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50" creationId="{0BB47D89-F6DA-B61E-8CE3-EBBB23098D37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51" creationId="{50A5E164-E584-C47E-535E-6AE4E1CC57F7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52" creationId="{4AD8511B-EC2A-83D5-3E1B-7535D2299EB1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53" creationId="{0D8A2302-9051-F379-5F50-D2F32AB81E54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54" creationId="{678146F9-E5AC-2E10-E452-B9A86FC1A1CF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55" creationId="{05E81516-7B06-B3C5-80A1-634C2C1AA1FA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56" creationId="{42CF327B-03BF-3B80-8964-7725BA98BE24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58" creationId="{C323BBBC-22DD-B404-2244-C797ED508DB0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59" creationId="{5DA1D440-CDF5-BD11-808B-F02AAA6DB057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60" creationId="{46C1049A-92F2-097C-85AB-BBAFC06193DF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62" creationId="{3A3A839B-27C1-C366-9B68-8364E687973F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63" creationId="{FF6308A6-E493-A418-2E77-9F4BED269B2C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64" creationId="{A899A274-F265-8268-AA18-9FAD37DB73C2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65" creationId="{3810F1BA-5F1B-E4C7-F320-2858716AD5B7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66" creationId="{3429C5B5-A1F6-AB57-43A5-761C7C60E85D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67" creationId="{6C155A82-C99E-B71E-CB0B-CF34B9237A8A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68" creationId="{4E6F51D9-63F0-8F11-FF51-CAE4CAB965A3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04" creationId="{EF264C6F-6CDD-7349-D06A-AAF43327A539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05" creationId="{9E91DA0D-D2AE-BD9D-9506-85B0D9A4FD99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06" creationId="{966B5BC9-1524-DF0A-57A2-8CFCA9740535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07" creationId="{B9BEE452-9E25-E4E6-2DAF-9BF4224E22C0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08" creationId="{EFA0AC93-4DAD-0F72-AAED-E0B6DEC76943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09" creationId="{2290A91C-DC6A-7133-25CC-7DAE4025F19C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10" creationId="{1904318D-408B-28D1-ADB0-655548B1EB1D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11" creationId="{5B52220A-B8AD-7505-A698-AC5863AECC16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12" creationId="{82B62D75-F3FF-9022-5868-8B04D00105BA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13" creationId="{F477CDD5-C755-D12C-1669-1DCD69A23E3A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14" creationId="{7A3E615E-0AE0-1942-05E7-80103805D06E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15" creationId="{E8B9F76B-E0B0-0913-8154-165AC61AD9E9}"/>
            </ac:spMkLst>
          </pc:spChg>
          <pc:spChg chg="mod">
            <ac:chgData name="Chuck Tomasi" userId="79514c44-a18e-4aaa-84b1-18f74099d6b1" providerId="ADAL" clId="{369A3F55-D501-4944-B390-8F0DC51B98ED}" dt="2023-11-06T21:30:08.419" v="902"/>
            <ac:spMkLst>
              <pc:docMk/>
              <pc:sldMasterMk cId="2317532505" sldId="2147483672"/>
              <pc:sldLayoutMk cId="4235989035" sldId="2147483687"/>
              <ac:spMk id="116" creationId="{7A2FBC54-AC8A-90DF-A256-BE61464C604F}"/>
            </ac:spMkLst>
          </pc:spChg>
          <pc:grpChg chg="del">
            <ac:chgData name="Chuck Tomasi" userId="79514c44-a18e-4aaa-84b1-18f74099d6b1" providerId="ADAL" clId="{369A3F55-D501-4944-B390-8F0DC51B98ED}" dt="2023-11-06T19:45:34.381" v="805" actId="478"/>
            <ac:grpSpMkLst>
              <pc:docMk/>
              <pc:sldMasterMk cId="2317532505" sldId="2147483672"/>
              <pc:sldLayoutMk cId="4235989035" sldId="2147483687"/>
              <ac:grpSpMk id="29" creationId="{7CE90D1F-4FFA-068F-0852-7BA1FE2149D4}"/>
            </ac:grpSpMkLst>
          </pc:grpChg>
          <pc:grpChg chg="add mod">
            <ac:chgData name="Chuck Tomasi" userId="79514c44-a18e-4aaa-84b1-18f74099d6b1" providerId="ADAL" clId="{369A3F55-D501-4944-B390-8F0DC51B98ED}" dt="2023-11-06T21:30:08.419" v="902"/>
            <ac:grpSpMkLst>
              <pc:docMk/>
              <pc:sldMasterMk cId="2317532505" sldId="2147483672"/>
              <pc:sldLayoutMk cId="4235989035" sldId="2147483687"/>
              <ac:grpSpMk id="37" creationId="{1DFC180D-1492-9C2C-A1D5-39F2C66DAC10}"/>
            </ac:grpSpMkLst>
          </pc:grpChg>
          <pc:graphicFrameChg chg="add mod">
            <ac:chgData name="Chuck Tomasi" userId="79514c44-a18e-4aaa-84b1-18f74099d6b1" providerId="ADAL" clId="{369A3F55-D501-4944-B390-8F0DC51B98ED}" dt="2023-11-06T18:52:28.004" v="100"/>
            <ac:graphicFrameMkLst>
              <pc:docMk/>
              <pc:sldMasterMk cId="2317532505" sldId="2147483672"/>
              <pc:sldLayoutMk cId="4235989035" sldId="2147483687"/>
              <ac:graphicFrameMk id="32" creationId="{0FFBF553-5547-682B-EB6C-73824E806620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49:12.114" v="76" actId="478"/>
            <ac:graphicFrameMkLst>
              <pc:docMk/>
              <pc:sldMasterMk cId="2317532505" sldId="2147483672"/>
              <pc:sldLayoutMk cId="4235989035" sldId="2147483687"/>
              <ac:graphicFrameMk id="153" creationId="{E3701B5F-9F05-B99B-2C27-FE7A58DD6F8B}"/>
            </ac:graphicFrameMkLst>
          </pc:graphicFrameChg>
          <pc:picChg chg="del">
            <ac:chgData name="Chuck Tomasi" userId="79514c44-a18e-4aaa-84b1-18f74099d6b1" providerId="ADAL" clId="{369A3F55-D501-4944-B390-8F0DC51B98ED}" dt="2023-11-06T21:43:18.455" v="964" actId="478"/>
            <ac:picMkLst>
              <pc:docMk/>
              <pc:sldMasterMk cId="2317532505" sldId="2147483672"/>
              <pc:sldLayoutMk cId="4235989035" sldId="2147483687"/>
              <ac:picMk id="57" creationId="{69324FBE-DFBA-F6D2-1011-D622F337C1F6}"/>
            </ac:picMkLst>
          </pc:picChg>
          <pc:picChg chg="add mod">
            <ac:chgData name="Chuck Tomasi" userId="79514c44-a18e-4aaa-84b1-18f74099d6b1" providerId="ADAL" clId="{369A3F55-D501-4944-B390-8F0DC51B98ED}" dt="2023-11-06T21:43:18.875" v="965"/>
            <ac:picMkLst>
              <pc:docMk/>
              <pc:sldMasterMk cId="2317532505" sldId="2147483672"/>
              <pc:sldLayoutMk cId="4235989035" sldId="2147483687"/>
              <ac:picMk id="117" creationId="{BAF5C038-C49E-C9FD-7809-490E49A0E62E}"/>
            </ac:picMkLst>
          </pc:picChg>
          <pc:cxnChg chg="del">
            <ac:chgData name="Chuck Tomasi" userId="79514c44-a18e-4aaa-84b1-18f74099d6b1" providerId="ADAL" clId="{369A3F55-D501-4944-B390-8F0DC51B98ED}" dt="2023-11-06T18:49:08.240" v="75" actId="478"/>
            <ac:cxnSpMkLst>
              <pc:docMk/>
              <pc:sldMasterMk cId="2317532505" sldId="2147483672"/>
              <pc:sldLayoutMk cId="4235989035" sldId="2147483687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49:08.240" v="75" actId="478"/>
            <ac:cxnSpMkLst>
              <pc:docMk/>
              <pc:sldMasterMk cId="2317532505" sldId="2147483672"/>
              <pc:sldLayoutMk cId="4235989035" sldId="2147483687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49:08.240" v="75" actId="478"/>
            <ac:cxnSpMkLst>
              <pc:docMk/>
              <pc:sldMasterMk cId="2317532505" sldId="2147483672"/>
              <pc:sldLayoutMk cId="4235989035" sldId="2147483687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2:28.004" v="100"/>
            <ac:cxnSpMkLst>
              <pc:docMk/>
              <pc:sldMasterMk cId="2317532505" sldId="2147483672"/>
              <pc:sldLayoutMk cId="4235989035" sldId="2147483687"/>
              <ac:cxnSpMk id="33" creationId="{DA0D8D73-9AD4-340C-64AE-1634FFF776D6}"/>
            </ac:cxnSpMkLst>
          </pc:cxnChg>
          <pc:cxnChg chg="add mod">
            <ac:chgData name="Chuck Tomasi" userId="79514c44-a18e-4aaa-84b1-18f74099d6b1" providerId="ADAL" clId="{369A3F55-D501-4944-B390-8F0DC51B98ED}" dt="2023-11-06T18:52:28.004" v="100"/>
            <ac:cxnSpMkLst>
              <pc:docMk/>
              <pc:sldMasterMk cId="2317532505" sldId="2147483672"/>
              <pc:sldLayoutMk cId="4235989035" sldId="2147483687"/>
              <ac:cxnSpMk id="34" creationId="{083B52EA-487E-8898-9DEE-BA881871D37B}"/>
            </ac:cxnSpMkLst>
          </pc:cxnChg>
          <pc:cxnChg chg="add mod">
            <ac:chgData name="Chuck Tomasi" userId="79514c44-a18e-4aaa-84b1-18f74099d6b1" providerId="ADAL" clId="{369A3F55-D501-4944-B390-8F0DC51B98ED}" dt="2023-11-06T18:52:28.004" v="100"/>
            <ac:cxnSpMkLst>
              <pc:docMk/>
              <pc:sldMasterMk cId="2317532505" sldId="2147483672"/>
              <pc:sldLayoutMk cId="4235989035" sldId="2147483687"/>
              <ac:cxnSpMk id="35" creationId="{BBC7B277-B6D1-238E-D4E7-28B3D3CF8753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49:24.889" v="995" actId="207"/>
          <pc:sldLayoutMkLst>
            <pc:docMk/>
            <pc:sldMasterMk cId="2317532505" sldId="2147483672"/>
            <pc:sldLayoutMk cId="1868233498" sldId="2147483688"/>
          </pc:sldLayoutMkLst>
          <pc:spChg chg="add mod">
            <ac:chgData name="Chuck Tomasi" userId="79514c44-a18e-4aaa-84b1-18f74099d6b1" providerId="ADAL" clId="{369A3F55-D501-4944-B390-8F0DC51B98ED}" dt="2023-11-06T18:52:12.622" v="99"/>
            <ac:spMkLst>
              <pc:docMk/>
              <pc:sldMasterMk cId="2317532505" sldId="2147483672"/>
              <pc:sldLayoutMk cId="1868233498" sldId="2147483688"/>
              <ac:spMk id="3" creationId="{987E393F-11A7-A7F5-3EAC-377FF8947EA0}"/>
            </ac:spMkLst>
          </pc:spChg>
          <pc:spChg chg="add mod">
            <ac:chgData name="Chuck Tomasi" userId="79514c44-a18e-4aaa-84b1-18f74099d6b1" providerId="ADAL" clId="{369A3F55-D501-4944-B390-8F0DC51B98ED}" dt="2023-11-06T18:52:12.622" v="99"/>
            <ac:spMkLst>
              <pc:docMk/>
              <pc:sldMasterMk cId="2317532505" sldId="2147483672"/>
              <pc:sldLayoutMk cId="1868233498" sldId="2147483688"/>
              <ac:spMk id="4" creationId="{52342F39-3CD6-1DB0-3CB1-140DEF92EBCB}"/>
            </ac:spMkLst>
          </pc:spChg>
          <pc:spChg chg="del">
            <ac:chgData name="Chuck Tomasi" userId="79514c44-a18e-4aaa-84b1-18f74099d6b1" providerId="ADAL" clId="{369A3F55-D501-4944-B390-8F0DC51B98ED}" dt="2023-11-06T18:48:51.033" v="73" actId="478"/>
            <ac:spMkLst>
              <pc:docMk/>
              <pc:sldMasterMk cId="2317532505" sldId="2147483672"/>
              <pc:sldLayoutMk cId="1868233498" sldId="2147483688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48:51.033" v="73" actId="478"/>
            <ac:spMkLst>
              <pc:docMk/>
              <pc:sldMasterMk cId="2317532505" sldId="2147483672"/>
              <pc:sldLayoutMk cId="1868233498" sldId="2147483688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5:00.867" v="4" actId="207"/>
            <ac:spMkLst>
              <pc:docMk/>
              <pc:sldMasterMk cId="2317532505" sldId="2147483672"/>
              <pc:sldLayoutMk cId="1868233498" sldId="2147483688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48:51.033" v="73" actId="478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369A3F55-D501-4944-B390-8F0DC51B98ED}" dt="2023-11-06T18:52:12.622" v="99"/>
            <ac:spMkLst>
              <pc:docMk/>
              <pc:sldMasterMk cId="2317532505" sldId="2147483672"/>
              <pc:sldLayoutMk cId="1868233498" sldId="2147483688"/>
              <ac:spMk id="16" creationId="{45528EE4-D508-A1F1-EA4E-DDC1DA9D6BA5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9" creationId="{78AC7779-F94A-F995-908D-B0507BBCCCA1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20" creationId="{8C499479-AE5B-4678-2E68-828E98A71088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21" creationId="{567B8A14-87DC-0C8C-6395-76534335E7AC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22" creationId="{D09C048C-5FFB-E827-3BE9-C5D0458FBA3C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23" creationId="{6B6B484B-0E3F-6155-FD0C-6B280DDB1C76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24" creationId="{A3CDE016-9FBB-77B8-A0B5-67D0708E3408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25" creationId="{113577E9-A587-3E03-D341-48E9CA50B96E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26" creationId="{5AA40897-C5D2-4C3A-63F6-065D49134691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27" creationId="{B98BEFA4-652A-4818-429A-2E9DC8BD1E91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28" creationId="{9B52BF4D-9109-C392-237A-F9D49F32FE39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29" creationId="{4C791DE1-F816-03D4-BFF8-FC9D7E3F7B33}"/>
            </ac:spMkLst>
          </pc:spChg>
          <pc:spChg chg="mod">
            <ac:chgData name="Chuck Tomasi" userId="79514c44-a18e-4aaa-84b1-18f74099d6b1" providerId="ADAL" clId="{369A3F55-D501-4944-B390-8F0DC51B98ED}" dt="2023-11-06T21:24:22.142" v="852" actId="207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mod">
            <ac:chgData name="Chuck Tomasi" userId="79514c44-a18e-4aaa-84b1-18f74099d6b1" providerId="ADAL" clId="{369A3F55-D501-4944-B390-8F0DC51B98ED}" dt="2023-11-06T21:24:22.142" v="852" actId="207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mod">
            <ac:chgData name="Chuck Tomasi" userId="79514c44-a18e-4aaa-84b1-18f74099d6b1" providerId="ADAL" clId="{369A3F55-D501-4944-B390-8F0DC51B98ED}" dt="2023-11-06T21:24:22.142" v="852" actId="207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mod">
            <ac:chgData name="Chuck Tomasi" userId="79514c44-a18e-4aaa-84b1-18f74099d6b1" providerId="ADAL" clId="{369A3F55-D501-4944-B390-8F0DC51B98ED}" dt="2023-11-06T21:24:22.142" v="852" actId="207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mod">
            <ac:chgData name="Chuck Tomasi" userId="79514c44-a18e-4aaa-84b1-18f74099d6b1" providerId="ADAL" clId="{369A3F55-D501-4944-B390-8F0DC51B98ED}" dt="2023-11-06T21:24:22.142" v="852" actId="207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mod">
            <ac:chgData name="Chuck Tomasi" userId="79514c44-a18e-4aaa-84b1-18f74099d6b1" providerId="ADAL" clId="{369A3F55-D501-4944-B390-8F0DC51B98ED}" dt="2023-11-06T21:24:22.142" v="852" actId="207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mod">
            <ac:chgData name="Chuck Tomasi" userId="79514c44-a18e-4aaa-84b1-18f74099d6b1" providerId="ADAL" clId="{369A3F55-D501-4944-B390-8F0DC51B98ED}" dt="2023-11-06T21:24:22.142" v="852" actId="207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mod">
            <ac:chgData name="Chuck Tomasi" userId="79514c44-a18e-4aaa-84b1-18f74099d6b1" providerId="ADAL" clId="{369A3F55-D501-4944-B390-8F0DC51B98ED}" dt="2023-11-06T21:24:22.142" v="852" actId="207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mod">
            <ac:chgData name="Chuck Tomasi" userId="79514c44-a18e-4aaa-84b1-18f74099d6b1" providerId="ADAL" clId="{369A3F55-D501-4944-B390-8F0DC51B98ED}" dt="2023-11-06T21:24:22.142" v="852" actId="207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mod">
            <ac:chgData name="Chuck Tomasi" userId="79514c44-a18e-4aaa-84b1-18f74099d6b1" providerId="ADAL" clId="{369A3F55-D501-4944-B390-8F0DC51B98ED}" dt="2023-11-06T21:24:22.142" v="852" actId="207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mod">
            <ac:chgData name="Chuck Tomasi" userId="79514c44-a18e-4aaa-84b1-18f74099d6b1" providerId="ADAL" clId="{369A3F55-D501-4944-B390-8F0DC51B98ED}" dt="2023-11-06T21:24:22.142" v="852" actId="207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mod">
            <ac:chgData name="Chuck Tomasi" userId="79514c44-a18e-4aaa-84b1-18f74099d6b1" providerId="ADAL" clId="{369A3F55-D501-4944-B390-8F0DC51B98ED}" dt="2023-11-06T21:49:24.889" v="995" actId="207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43" creationId="{14C4469A-0A3C-1BBA-DCFA-3A26878FECD7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44" creationId="{15EC37AB-5D0E-AD43-2039-D7516CD206CA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45" creationId="{25BCA117-1E6D-77F3-9625-125E861241BA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46" creationId="{81B0CF64-3A77-3EC1-932B-9F112B92AE41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47" creationId="{6AADA10F-EEE3-6C23-B3CF-5432804431B2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48" creationId="{95916AFF-A9CF-8BD5-2EE5-22EB02187C08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49" creationId="{92832662-AB74-3937-1571-75AF1B4C626C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50" creationId="{1F74ED6C-EE80-A07C-AE6B-E895068E0556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51" creationId="{C8D18789-7B2F-E8A8-2741-7A8C42A0B558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52" creationId="{81E3A077-5BB1-F06E-9D21-F0BB71A3C63F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53" creationId="{55C04736-498A-FB32-931D-3E414AB9F357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54" creationId="{A9199984-F0A4-5D65-6D20-A794D78CDE5F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55" creationId="{FCF0962C-5D64-1E4E-BF85-D520071CB833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56" creationId="{F7FAA528-1363-3587-17A2-43F250C8DAC9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58" creationId="{83D76335-5C7A-F6E9-F9C6-447CA17580D3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59" creationId="{8CFF496B-8FA8-9235-DD6C-E4F2E508B450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60" creationId="{7C782760-D0DE-B79C-0A4D-6DBECEDA8BCC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04" creationId="{1180C86F-8EC0-AB9B-6D35-CE4D9554A7F1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05" creationId="{B6A7BEF3-2A24-9791-C91F-2BEF580BC5FE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06" creationId="{D9C8E9B9-4F72-E7A7-3371-478D2FA78EB2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07" creationId="{FC46564D-5C77-16FE-2AB4-EC533DC448AF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08" creationId="{45B793A3-0E8D-6482-1796-48B9CBAA5E39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09" creationId="{E53D28C9-4119-AE8E-7D76-8E351AB2D00F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10" creationId="{D930A8F3-FE34-E8E5-4CB4-C7D5F382808E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11" creationId="{71C55727-BC3A-ED79-7035-B4D9629B6C9F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12" creationId="{F440A437-8033-B04D-BD50-82DBC0CEF5E0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13" creationId="{7B8F47A1-03DF-F9CD-A2D3-FB205ACADFEA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14" creationId="{B387EFD9-7725-169C-DF3E-6B5FF450E5CA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15" creationId="{6F6949CB-527C-6A2B-E975-CDD9A1D36E88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16" creationId="{04B01A08-A9BD-3110-DBDA-D6BA6DF62AD9}"/>
            </ac:spMkLst>
          </pc:spChg>
          <pc:spChg chg="mod">
            <ac:chgData name="Chuck Tomasi" userId="79514c44-a18e-4aaa-84b1-18f74099d6b1" providerId="ADAL" clId="{369A3F55-D501-4944-B390-8F0DC51B98ED}" dt="2023-11-06T21:29:24.470" v="898"/>
            <ac:spMkLst>
              <pc:docMk/>
              <pc:sldMasterMk cId="2317532505" sldId="2147483672"/>
              <pc:sldLayoutMk cId="1868233498" sldId="2147483688"/>
              <ac:spMk id="117" creationId="{DF0D69E3-2B42-734F-DBE6-82751167CDBD}"/>
            </ac:spMkLst>
          </pc:spChg>
          <pc:grpChg chg="del">
            <ac:chgData name="Chuck Tomasi" userId="79514c44-a18e-4aaa-84b1-18f74099d6b1" providerId="ADAL" clId="{369A3F55-D501-4944-B390-8F0DC51B98ED}" dt="2023-11-06T19:45:25.785" v="803" actId="478"/>
            <ac:grpSpMkLst>
              <pc:docMk/>
              <pc:sldMasterMk cId="2317532505" sldId="2147483672"/>
              <pc:sldLayoutMk cId="1868233498" sldId="2147483688"/>
              <ac:grpSpMk id="2" creationId="{375D66A3-CA37-9177-EAF5-BB4A2D1811E7}"/>
            </ac:grpSpMkLst>
          </pc:grpChg>
          <pc:grpChg chg="add mod">
            <ac:chgData name="Chuck Tomasi" userId="79514c44-a18e-4aaa-84b1-18f74099d6b1" providerId="ADAL" clId="{369A3F55-D501-4944-B390-8F0DC51B98ED}" dt="2023-11-06T21:29:24.470" v="898"/>
            <ac:grpSpMkLst>
              <pc:docMk/>
              <pc:sldMasterMk cId="2317532505" sldId="2147483672"/>
              <pc:sldLayoutMk cId="1868233498" sldId="2147483688"/>
              <ac:grpSpMk id="17" creationId="{85561164-1E21-F291-758F-311DCA5CAE71}"/>
            </ac:grpSpMkLst>
          </pc:grpChg>
          <pc:graphicFrameChg chg="add mod">
            <ac:chgData name="Chuck Tomasi" userId="79514c44-a18e-4aaa-84b1-18f74099d6b1" providerId="ADAL" clId="{369A3F55-D501-4944-B390-8F0DC51B98ED}" dt="2023-11-06T18:52:12.622" v="99"/>
            <ac:graphicFrameMkLst>
              <pc:docMk/>
              <pc:sldMasterMk cId="2317532505" sldId="2147483672"/>
              <pc:sldLayoutMk cId="1868233498" sldId="2147483688"/>
              <ac:graphicFrameMk id="5" creationId="{AB4172C5-32BD-52A2-AB36-88946BF22516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48:51.033" v="73" actId="478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picChg chg="del">
            <ac:chgData name="Chuck Tomasi" userId="79514c44-a18e-4aaa-84b1-18f74099d6b1" providerId="ADAL" clId="{369A3F55-D501-4944-B390-8F0DC51B98ED}" dt="2023-11-06T21:43:08.258" v="960" actId="478"/>
            <ac:picMkLst>
              <pc:docMk/>
              <pc:sldMasterMk cId="2317532505" sldId="2147483672"/>
              <pc:sldLayoutMk cId="1868233498" sldId="2147483688"/>
              <ac:picMk id="57" creationId="{69324FBE-DFBA-F6D2-1011-D622F337C1F6}"/>
            </ac:picMkLst>
          </pc:picChg>
          <pc:picChg chg="add mod">
            <ac:chgData name="Chuck Tomasi" userId="79514c44-a18e-4aaa-84b1-18f74099d6b1" providerId="ADAL" clId="{369A3F55-D501-4944-B390-8F0DC51B98ED}" dt="2023-11-06T21:43:08.754" v="961"/>
            <ac:picMkLst>
              <pc:docMk/>
              <pc:sldMasterMk cId="2317532505" sldId="2147483672"/>
              <pc:sldLayoutMk cId="1868233498" sldId="2147483688"/>
              <ac:picMk id="118" creationId="{23ADB55E-A2A8-6F86-4373-073958C1EE01}"/>
            </ac:picMkLst>
          </pc:picChg>
          <pc:cxnChg chg="add mod">
            <ac:chgData name="Chuck Tomasi" userId="79514c44-a18e-4aaa-84b1-18f74099d6b1" providerId="ADAL" clId="{369A3F55-D501-4944-B390-8F0DC51B98ED}" dt="2023-11-06T18:52:12.622" v="99"/>
            <ac:cxnSpMkLst>
              <pc:docMk/>
              <pc:sldMasterMk cId="2317532505" sldId="2147483672"/>
              <pc:sldLayoutMk cId="1868233498" sldId="2147483688"/>
              <ac:cxnSpMk id="6" creationId="{27994712-06FC-BB70-30DA-1F2A199E0C3F}"/>
            </ac:cxnSpMkLst>
          </pc:cxnChg>
          <pc:cxnChg chg="del">
            <ac:chgData name="Chuck Tomasi" userId="79514c44-a18e-4aaa-84b1-18f74099d6b1" providerId="ADAL" clId="{369A3F55-D501-4944-B390-8F0DC51B98ED}" dt="2023-11-06T18:48:51.033" v="73" actId="478"/>
            <ac:cxnSpMkLst>
              <pc:docMk/>
              <pc:sldMasterMk cId="2317532505" sldId="2147483672"/>
              <pc:sldLayoutMk cId="1868233498" sldId="2147483688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48:51.033" v="73" actId="478"/>
            <ac:cxnSpMkLst>
              <pc:docMk/>
              <pc:sldMasterMk cId="2317532505" sldId="2147483672"/>
              <pc:sldLayoutMk cId="1868233498" sldId="2147483688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48:51.033" v="73" actId="478"/>
            <ac:cxnSpMkLst>
              <pc:docMk/>
              <pc:sldMasterMk cId="2317532505" sldId="2147483672"/>
              <pc:sldLayoutMk cId="1868233498" sldId="2147483688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2:12.622" v="99"/>
            <ac:cxnSpMkLst>
              <pc:docMk/>
              <pc:sldMasterMk cId="2317532505" sldId="2147483672"/>
              <pc:sldLayoutMk cId="1868233498" sldId="2147483688"/>
              <ac:cxnSpMk id="13" creationId="{D28C6BCE-DED1-DA95-0849-B91B8147813F}"/>
            </ac:cxnSpMkLst>
          </pc:cxnChg>
          <pc:cxnChg chg="add mod">
            <ac:chgData name="Chuck Tomasi" userId="79514c44-a18e-4aaa-84b1-18f74099d6b1" providerId="ADAL" clId="{369A3F55-D501-4944-B390-8F0DC51B98ED}" dt="2023-11-06T18:52:12.622" v="99"/>
            <ac:cxnSpMkLst>
              <pc:docMk/>
              <pc:sldMasterMk cId="2317532505" sldId="2147483672"/>
              <pc:sldLayoutMk cId="1868233498" sldId="2147483688"/>
              <ac:cxnSpMk id="14" creationId="{7E87F049-A035-F057-07CB-6FCEA25407B9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50:01.979" v="1001" actId="207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369A3F55-D501-4944-B390-8F0DC51B98ED}" dt="2023-11-06T18:53:12.256" v="103"/>
            <ac:spMkLst>
              <pc:docMk/>
              <pc:sldMasterMk cId="2317532505" sldId="2147483672"/>
              <pc:sldLayoutMk cId="3561885276" sldId="2147483690"/>
              <ac:spMk id="2" creationId="{5380E635-583C-EA98-F97E-D82F369F6968}"/>
            </ac:spMkLst>
          </pc:spChg>
          <pc:spChg chg="add mod">
            <ac:chgData name="Chuck Tomasi" userId="79514c44-a18e-4aaa-84b1-18f74099d6b1" providerId="ADAL" clId="{369A3F55-D501-4944-B390-8F0DC51B98ED}" dt="2023-11-06T18:53:12.256" v="103"/>
            <ac:spMkLst>
              <pc:docMk/>
              <pc:sldMasterMk cId="2317532505" sldId="2147483672"/>
              <pc:sldLayoutMk cId="3561885276" sldId="2147483690"/>
              <ac:spMk id="3" creationId="{A52DCB16-7A28-F4CF-001B-B2BA17A02C89}"/>
            </ac:spMkLst>
          </pc:spChg>
          <pc:spChg chg="del">
            <ac:chgData name="Chuck Tomasi" userId="79514c44-a18e-4aaa-84b1-18f74099d6b1" providerId="ADAL" clId="{369A3F55-D501-4944-B390-8F0DC51B98ED}" dt="2023-11-06T18:49:54.751" v="80" actId="478"/>
            <ac:spMkLst>
              <pc:docMk/>
              <pc:sldMasterMk cId="2317532505" sldId="2147483672"/>
              <pc:sldLayoutMk cId="3561885276" sldId="2147483690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49:57.972" v="81" actId="478"/>
            <ac:spMkLst>
              <pc:docMk/>
              <pc:sldMasterMk cId="2317532505" sldId="2147483672"/>
              <pc:sldLayoutMk cId="3561885276" sldId="2147483690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5:41.738" v="18" actId="207"/>
            <ac:spMkLst>
              <pc:docMk/>
              <pc:sldMasterMk cId="2317532505" sldId="2147483672"/>
              <pc:sldLayoutMk cId="3561885276" sldId="2147483690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49:54.751" v="80" actId="478"/>
            <ac:spMkLst>
              <pc:docMk/>
              <pc:sldMasterMk cId="2317532505" sldId="2147483672"/>
              <pc:sldLayoutMk cId="3561885276" sldId="2147483690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69A3F55-D501-4944-B390-8F0DC51B98ED}" dt="2023-11-06T21:26:18.119" v="864" actId="207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mod">
            <ac:chgData name="Chuck Tomasi" userId="79514c44-a18e-4aaa-84b1-18f74099d6b1" providerId="ADAL" clId="{369A3F55-D501-4944-B390-8F0DC51B98ED}" dt="2023-11-06T21:26:18.119" v="864" actId="207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mod">
            <ac:chgData name="Chuck Tomasi" userId="79514c44-a18e-4aaa-84b1-18f74099d6b1" providerId="ADAL" clId="{369A3F55-D501-4944-B390-8F0DC51B98ED}" dt="2023-11-06T21:26:18.119" v="864" actId="207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mod">
            <ac:chgData name="Chuck Tomasi" userId="79514c44-a18e-4aaa-84b1-18f74099d6b1" providerId="ADAL" clId="{369A3F55-D501-4944-B390-8F0DC51B98ED}" dt="2023-11-06T21:26:13.186" v="863" actId="207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mod">
            <ac:chgData name="Chuck Tomasi" userId="79514c44-a18e-4aaa-84b1-18f74099d6b1" providerId="ADAL" clId="{369A3F55-D501-4944-B390-8F0DC51B98ED}" dt="2023-11-06T21:26:13.186" v="863" actId="207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mod">
            <ac:chgData name="Chuck Tomasi" userId="79514c44-a18e-4aaa-84b1-18f74099d6b1" providerId="ADAL" clId="{369A3F55-D501-4944-B390-8F0DC51B98ED}" dt="2023-11-06T21:26:13.186" v="863" actId="207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mod">
            <ac:chgData name="Chuck Tomasi" userId="79514c44-a18e-4aaa-84b1-18f74099d6b1" providerId="ADAL" clId="{369A3F55-D501-4944-B390-8F0DC51B98ED}" dt="2023-11-06T21:26:13.186" v="863" actId="207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mod">
            <ac:chgData name="Chuck Tomasi" userId="79514c44-a18e-4aaa-84b1-18f74099d6b1" providerId="ADAL" clId="{369A3F55-D501-4944-B390-8F0DC51B98ED}" dt="2023-11-06T21:26:13.186" v="863" actId="207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mod">
            <ac:chgData name="Chuck Tomasi" userId="79514c44-a18e-4aaa-84b1-18f74099d6b1" providerId="ADAL" clId="{369A3F55-D501-4944-B390-8F0DC51B98ED}" dt="2023-11-06T21:26:13.186" v="863" actId="207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mod">
            <ac:chgData name="Chuck Tomasi" userId="79514c44-a18e-4aaa-84b1-18f74099d6b1" providerId="ADAL" clId="{369A3F55-D501-4944-B390-8F0DC51B98ED}" dt="2023-11-06T21:26:13.186" v="863" actId="207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mod">
            <ac:chgData name="Chuck Tomasi" userId="79514c44-a18e-4aaa-84b1-18f74099d6b1" providerId="ADAL" clId="{369A3F55-D501-4944-B390-8F0DC51B98ED}" dt="2023-11-06T21:26:13.186" v="863" actId="207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mod">
            <ac:chgData name="Chuck Tomasi" userId="79514c44-a18e-4aaa-84b1-18f74099d6b1" providerId="ADAL" clId="{369A3F55-D501-4944-B390-8F0DC51B98ED}" dt="2023-11-06T21:50:01.979" v="1001" actId="207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add mod">
            <ac:chgData name="Chuck Tomasi" userId="79514c44-a18e-4aaa-84b1-18f74099d6b1" providerId="ADAL" clId="{369A3F55-D501-4944-B390-8F0DC51B98ED}" dt="2023-11-06T18:53:12.256" v="103"/>
            <ac:spMkLst>
              <pc:docMk/>
              <pc:sldMasterMk cId="2317532505" sldId="2147483672"/>
              <pc:sldLayoutMk cId="3561885276" sldId="2147483690"/>
              <ac:spMk id="37" creationId="{522354DD-1EF0-4FE0-7817-19EFB54546CD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39" creationId="{C88677B5-A384-6679-7116-6F6AC953ECC9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40" creationId="{CA780668-5575-0447-E0B8-7E5B14A68237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41" creationId="{92D65D04-880A-FCCB-5195-D2922AED30B9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42" creationId="{14BA8C7B-4390-12E8-D60F-FFD760F1F465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43" creationId="{170093C4-2FA1-68BB-50C1-ED118E4A7E33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44" creationId="{122E022F-B16B-23E7-29AF-AF8FC7BE8DDB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45" creationId="{745F69A4-D228-B9D7-6E99-353F460151AE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46" creationId="{42085A21-F060-E88B-82D3-7DCC2CDEFED8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47" creationId="{A2D714EB-D529-7C52-A096-2177CB56DE4C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48" creationId="{AF06C983-A3A7-1F9F-B9AA-6489A5947DB8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49" creationId="{0633DB15-4995-4A79-0791-519F1DDA2B42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50" creationId="{CA45C098-7183-2BA9-B79E-D920C597CAF1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51" creationId="{AEF2CB4D-DB8F-6FF9-3A7D-E45979DBE1F3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52" creationId="{0B8132FF-7E9C-FF77-7E6B-712DC0372467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53" creationId="{93A22AF3-D1FF-DBC9-5BA0-01F9E205B782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54" creationId="{24A073C8-E2B2-F343-0244-22165A315E2F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55" creationId="{58A83455-3EE9-7410-5C3C-D55431076119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56" creationId="{01906273-134D-5F03-8452-47559C49EA42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58" creationId="{3FB9ACA3-41C5-218A-ADD3-4CAAFFFC5594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59" creationId="{B8881FBF-9092-F4E7-C1FE-822CF78AD700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60" creationId="{2E9A6934-0B33-4B27-1910-194E6E139CF0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62" creationId="{4F77A1EC-51BD-32C7-6D6C-EEFAC422D076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63" creationId="{5031E885-D540-0A52-2EB7-2D03AB860D8B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64" creationId="{16536B76-6974-F8C7-3F54-139AF90109C0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65" creationId="{BEA23AA6-8A78-4983-A25F-D926A2C21A4E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66" creationId="{B6F998B6-D204-9366-F5E0-E5B53ACDAEF7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67" creationId="{26BE0CA4-DEE6-48BC-1D4A-7C1A9FBE36ED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68" creationId="{6AE66D31-5670-B1A7-B62E-0C165821FE19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70" creationId="{51B3B0AA-643D-4772-5ECE-9E08E80DB75F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04" creationId="{E5A40ACA-F9E9-CF02-9C91-31BA8FAA8BB2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05" creationId="{AF19E927-5854-56DD-D5E7-0C91083B3DF9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06" creationId="{F89EA4CD-997D-768F-1592-F1C085CAC065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07" creationId="{86370CF3-7F80-6E98-ED4B-D31E44F06D0C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08" creationId="{FD4C7446-6033-B16C-D521-173DDB09EA7C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09" creationId="{2BFC0FD8-F7C0-B93A-FFFB-5EC8192759A9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10" creationId="{0DE7F8E4-99C8-0F42-B094-E0FDFE292349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11" creationId="{C18C1D7D-EF76-2B12-3A71-949F00A6F75A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12" creationId="{B7116B42-87CF-07B2-2B1E-732E12BD6388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13" creationId="{B7A3A74A-1350-3D0E-877D-D93FCB1D1B10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14" creationId="{34659EEE-0EA4-7E9E-A413-4E05281FF5F5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15" creationId="{68B03AF4-F4CB-40E4-2BEB-55A5E2511C94}"/>
            </ac:spMkLst>
          </pc:spChg>
          <pc:spChg chg="mod">
            <ac:chgData name="Chuck Tomasi" userId="79514c44-a18e-4aaa-84b1-18f74099d6b1" providerId="ADAL" clId="{369A3F55-D501-4944-B390-8F0DC51B98ED}" dt="2023-11-06T21:33:12.766" v="926"/>
            <ac:spMkLst>
              <pc:docMk/>
              <pc:sldMasterMk cId="2317532505" sldId="2147483672"/>
              <pc:sldLayoutMk cId="3561885276" sldId="2147483690"/>
              <ac:spMk id="116" creationId="{098CB1F1-7B99-C1A7-BEF7-887536162837}"/>
            </ac:spMkLst>
          </pc:spChg>
          <pc:grpChg chg="del">
            <ac:chgData name="Chuck Tomasi" userId="79514c44-a18e-4aaa-84b1-18f74099d6b1" providerId="ADAL" clId="{369A3F55-D501-4944-B390-8F0DC51B98ED}" dt="2023-11-06T19:45:53.273" v="809" actId="478"/>
            <ac:grpSpMkLst>
              <pc:docMk/>
              <pc:sldMasterMk cId="2317532505" sldId="2147483672"/>
              <pc:sldLayoutMk cId="3561885276" sldId="2147483690"/>
              <ac:grpSpMk id="35" creationId="{07673F8A-1066-F047-C109-D6213107E98A}"/>
            </ac:grpSpMkLst>
          </pc:grpChg>
          <pc:grpChg chg="add mod">
            <ac:chgData name="Chuck Tomasi" userId="79514c44-a18e-4aaa-84b1-18f74099d6b1" providerId="ADAL" clId="{369A3F55-D501-4944-B390-8F0DC51B98ED}" dt="2023-11-06T21:33:12.766" v="926"/>
            <ac:grpSpMkLst>
              <pc:docMk/>
              <pc:sldMasterMk cId="2317532505" sldId="2147483672"/>
              <pc:sldLayoutMk cId="3561885276" sldId="2147483690"/>
              <ac:grpSpMk id="38" creationId="{7A487FC0-0062-3D6B-9C3C-5947792AE6B9}"/>
            </ac:grpSpMkLst>
          </pc:grpChg>
          <pc:graphicFrameChg chg="add mod">
            <ac:chgData name="Chuck Tomasi" userId="79514c44-a18e-4aaa-84b1-18f74099d6b1" providerId="ADAL" clId="{369A3F55-D501-4944-B390-8F0DC51B98ED}" dt="2023-11-06T18:53:12.256" v="103"/>
            <ac:graphicFrameMkLst>
              <pc:docMk/>
              <pc:sldMasterMk cId="2317532505" sldId="2147483672"/>
              <pc:sldLayoutMk cId="3561885276" sldId="2147483690"/>
              <ac:graphicFrameMk id="4" creationId="{5D8DB8B7-3EA4-0EBD-3F90-AC4537877AB7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50:00.494" v="82" actId="478"/>
            <ac:graphicFrameMkLst>
              <pc:docMk/>
              <pc:sldMasterMk cId="2317532505" sldId="2147483672"/>
              <pc:sldLayoutMk cId="3561885276" sldId="2147483690"/>
              <ac:graphicFrameMk id="153" creationId="{E3701B5F-9F05-B99B-2C27-FE7A58DD6F8B}"/>
            </ac:graphicFrameMkLst>
          </pc:graphicFrameChg>
          <pc:picChg chg="del">
            <ac:chgData name="Chuck Tomasi" userId="79514c44-a18e-4aaa-84b1-18f74099d6b1" providerId="ADAL" clId="{369A3F55-D501-4944-B390-8F0DC51B98ED}" dt="2023-11-06T21:43:37.416" v="972" actId="478"/>
            <ac:picMkLst>
              <pc:docMk/>
              <pc:sldMasterMk cId="2317532505" sldId="2147483672"/>
              <pc:sldLayoutMk cId="3561885276" sldId="2147483690"/>
              <ac:picMk id="57" creationId="{69324FBE-DFBA-F6D2-1011-D622F337C1F6}"/>
            </ac:picMkLst>
          </pc:picChg>
          <pc:picChg chg="add mod">
            <ac:chgData name="Chuck Tomasi" userId="79514c44-a18e-4aaa-84b1-18f74099d6b1" providerId="ADAL" clId="{369A3F55-D501-4944-B390-8F0DC51B98ED}" dt="2023-11-06T21:43:37.969" v="973"/>
            <ac:picMkLst>
              <pc:docMk/>
              <pc:sldMasterMk cId="2317532505" sldId="2147483672"/>
              <pc:sldLayoutMk cId="3561885276" sldId="2147483690"/>
              <ac:picMk id="117" creationId="{4C004902-BA4E-A188-9DE9-D2703790E46A}"/>
            </ac:picMkLst>
          </pc:picChg>
          <pc:cxnChg chg="del">
            <ac:chgData name="Chuck Tomasi" userId="79514c44-a18e-4aaa-84b1-18f74099d6b1" providerId="ADAL" clId="{369A3F55-D501-4944-B390-8F0DC51B98ED}" dt="2023-11-06T18:49:57.972" v="81" actId="478"/>
            <ac:cxnSpMkLst>
              <pc:docMk/>
              <pc:sldMasterMk cId="2317532505" sldId="2147483672"/>
              <pc:sldLayoutMk cId="3561885276" sldId="2147483690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49:57.972" v="81" actId="478"/>
            <ac:cxnSpMkLst>
              <pc:docMk/>
              <pc:sldMasterMk cId="2317532505" sldId="2147483672"/>
              <pc:sldLayoutMk cId="3561885276" sldId="2147483690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49:57.972" v="81" actId="478"/>
            <ac:cxnSpMkLst>
              <pc:docMk/>
              <pc:sldMasterMk cId="2317532505" sldId="2147483672"/>
              <pc:sldLayoutMk cId="3561885276" sldId="2147483690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3:12.256" v="103"/>
            <ac:cxnSpMkLst>
              <pc:docMk/>
              <pc:sldMasterMk cId="2317532505" sldId="2147483672"/>
              <pc:sldLayoutMk cId="3561885276" sldId="2147483690"/>
              <ac:cxnSpMk id="17" creationId="{CF40BBB0-A64C-6347-7BA9-D7AB14DC1304}"/>
            </ac:cxnSpMkLst>
          </pc:cxnChg>
          <pc:cxnChg chg="add mod">
            <ac:chgData name="Chuck Tomasi" userId="79514c44-a18e-4aaa-84b1-18f74099d6b1" providerId="ADAL" clId="{369A3F55-D501-4944-B390-8F0DC51B98ED}" dt="2023-11-06T18:53:12.256" v="103"/>
            <ac:cxnSpMkLst>
              <pc:docMk/>
              <pc:sldMasterMk cId="2317532505" sldId="2147483672"/>
              <pc:sldLayoutMk cId="3561885276" sldId="2147483690"/>
              <ac:cxnSpMk id="34" creationId="{5F608F69-723B-D7FF-5A80-BF18DCC7C8E4}"/>
            </ac:cxnSpMkLst>
          </pc:cxnChg>
          <pc:cxnChg chg="add mod">
            <ac:chgData name="Chuck Tomasi" userId="79514c44-a18e-4aaa-84b1-18f74099d6b1" providerId="ADAL" clId="{369A3F55-D501-4944-B390-8F0DC51B98ED}" dt="2023-11-06T18:53:12.256" v="103"/>
            <ac:cxnSpMkLst>
              <pc:docMk/>
              <pc:sldMasterMk cId="2317532505" sldId="2147483672"/>
              <pc:sldLayoutMk cId="3561885276" sldId="2147483690"/>
              <ac:cxnSpMk id="36" creationId="{0EBF510F-E392-D555-CBB0-354C9C755C45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50:12.055" v="1003" actId="207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369A3F55-D501-4944-B390-8F0DC51B98ED}" dt="2023-11-06T18:53:15.715" v="104"/>
            <ac:spMkLst>
              <pc:docMk/>
              <pc:sldMasterMk cId="2317532505" sldId="2147483672"/>
              <pc:sldLayoutMk cId="2765756988" sldId="2147483691"/>
              <ac:spMk id="3" creationId="{D73B8C0E-7288-B9CD-A432-0AEDD1ADE229}"/>
            </ac:spMkLst>
          </pc:spChg>
          <pc:spChg chg="add mod">
            <ac:chgData name="Chuck Tomasi" userId="79514c44-a18e-4aaa-84b1-18f74099d6b1" providerId="ADAL" clId="{369A3F55-D501-4944-B390-8F0DC51B98ED}" dt="2023-11-06T18:53:15.715" v="104"/>
            <ac:spMkLst>
              <pc:docMk/>
              <pc:sldMasterMk cId="2317532505" sldId="2147483672"/>
              <pc:sldLayoutMk cId="2765756988" sldId="2147483691"/>
              <ac:spMk id="4" creationId="{F6FC7D19-0B20-EEF9-0F0B-EB9095CC4521}"/>
            </ac:spMkLst>
          </pc:spChg>
          <pc:spChg chg="del">
            <ac:chgData name="Chuck Tomasi" userId="79514c44-a18e-4aaa-84b1-18f74099d6b1" providerId="ADAL" clId="{369A3F55-D501-4944-B390-8F0DC51B98ED}" dt="2023-11-06T18:50:15.515" v="83" actId="478"/>
            <ac:spMkLst>
              <pc:docMk/>
              <pc:sldMasterMk cId="2317532505" sldId="2147483672"/>
              <pc:sldLayoutMk cId="2765756988" sldId="2147483691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50:15.515" v="83" actId="478"/>
            <ac:spMkLst>
              <pc:docMk/>
              <pc:sldMasterMk cId="2317532505" sldId="2147483672"/>
              <pc:sldLayoutMk cId="2765756988" sldId="2147483691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5:54.147" v="20" actId="207"/>
            <ac:spMkLst>
              <pc:docMk/>
              <pc:sldMasterMk cId="2317532505" sldId="2147483672"/>
              <pc:sldLayoutMk cId="2765756988" sldId="2147483691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50:15.515" v="83" actId="478"/>
            <ac:spMkLst>
              <pc:docMk/>
              <pc:sldMasterMk cId="2317532505" sldId="2147483672"/>
              <pc:sldLayoutMk cId="2765756988" sldId="2147483691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69A3F55-D501-4944-B390-8F0DC51B98ED}" dt="2023-11-06T21:26:39.545" v="868" actId="207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mod">
            <ac:chgData name="Chuck Tomasi" userId="79514c44-a18e-4aaa-84b1-18f74099d6b1" providerId="ADAL" clId="{369A3F55-D501-4944-B390-8F0DC51B98ED}" dt="2023-11-06T21:26:39.545" v="868" actId="207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mod">
            <ac:chgData name="Chuck Tomasi" userId="79514c44-a18e-4aaa-84b1-18f74099d6b1" providerId="ADAL" clId="{369A3F55-D501-4944-B390-8F0DC51B98ED}" dt="2023-11-06T21:26:39.545" v="868" actId="207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mod">
            <ac:chgData name="Chuck Tomasi" userId="79514c44-a18e-4aaa-84b1-18f74099d6b1" providerId="ADAL" clId="{369A3F55-D501-4944-B390-8F0DC51B98ED}" dt="2023-11-06T21:26:39.545" v="868" actId="207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mod">
            <ac:chgData name="Chuck Tomasi" userId="79514c44-a18e-4aaa-84b1-18f74099d6b1" providerId="ADAL" clId="{369A3F55-D501-4944-B390-8F0DC51B98ED}" dt="2023-11-06T21:26:36.297" v="867" actId="207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mod">
            <ac:chgData name="Chuck Tomasi" userId="79514c44-a18e-4aaa-84b1-18f74099d6b1" providerId="ADAL" clId="{369A3F55-D501-4944-B390-8F0DC51B98ED}" dt="2023-11-06T21:26:36.297" v="867" actId="207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mod">
            <ac:chgData name="Chuck Tomasi" userId="79514c44-a18e-4aaa-84b1-18f74099d6b1" providerId="ADAL" clId="{369A3F55-D501-4944-B390-8F0DC51B98ED}" dt="2023-11-06T21:26:36.297" v="867" actId="207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mod">
            <ac:chgData name="Chuck Tomasi" userId="79514c44-a18e-4aaa-84b1-18f74099d6b1" providerId="ADAL" clId="{369A3F55-D501-4944-B390-8F0DC51B98ED}" dt="2023-11-06T21:26:36.297" v="867" actId="207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mod">
            <ac:chgData name="Chuck Tomasi" userId="79514c44-a18e-4aaa-84b1-18f74099d6b1" providerId="ADAL" clId="{369A3F55-D501-4944-B390-8F0DC51B98ED}" dt="2023-11-06T21:26:36.297" v="867" actId="207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mod">
            <ac:chgData name="Chuck Tomasi" userId="79514c44-a18e-4aaa-84b1-18f74099d6b1" providerId="ADAL" clId="{369A3F55-D501-4944-B390-8F0DC51B98ED}" dt="2023-11-06T21:26:36.297" v="867" actId="207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mod">
            <ac:chgData name="Chuck Tomasi" userId="79514c44-a18e-4aaa-84b1-18f74099d6b1" providerId="ADAL" clId="{369A3F55-D501-4944-B390-8F0DC51B98ED}" dt="2023-11-06T21:26:36.297" v="867" actId="207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mod">
            <ac:chgData name="Chuck Tomasi" userId="79514c44-a18e-4aaa-84b1-18f74099d6b1" providerId="ADAL" clId="{369A3F55-D501-4944-B390-8F0DC51B98ED}" dt="2023-11-06T21:50:12.055" v="1003" actId="207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add mod">
            <ac:chgData name="Chuck Tomasi" userId="79514c44-a18e-4aaa-84b1-18f74099d6b1" providerId="ADAL" clId="{369A3F55-D501-4944-B390-8F0DC51B98ED}" dt="2023-11-06T18:53:15.715" v="104"/>
            <ac:spMkLst>
              <pc:docMk/>
              <pc:sldMasterMk cId="2317532505" sldId="2147483672"/>
              <pc:sldLayoutMk cId="2765756988" sldId="2147483691"/>
              <ac:spMk id="36" creationId="{49B47829-27B4-622A-7176-819A652D31AA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38" creationId="{FC4C0BF5-8387-E3A2-4CC0-A5871DCAAAAF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39" creationId="{3CD22543-96F3-51F2-C4F8-DA36D8F52068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40" creationId="{720A8F1C-0B0D-56F4-2175-F72A22A53D89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41" creationId="{9D9D6533-4A5D-E3B7-0E24-163C3DCB748E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42" creationId="{FEA65CE5-B299-ECEF-A1E2-6D445C282B20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43" creationId="{D2DB4EC2-0973-EDFB-261B-22549C361B4B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44" creationId="{1DD8E07B-F87A-8507-A1C5-894E5B057E79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45" creationId="{7B7C63D5-33C8-3C14-48A4-1994489AF677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46" creationId="{CF47858A-491D-9E6A-5904-1F62BB3FFC53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47" creationId="{21710822-642B-0DDE-9356-22C694F36150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48" creationId="{B801F8A1-2282-FD63-3793-455BEDF69F14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49" creationId="{21B58068-4742-4BD0-EF7A-E8D20AB02A93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50" creationId="{512ABE09-FEDA-F337-5DE0-75F053ABC281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51" creationId="{7319E305-801B-ABC3-A786-60D7FDBDCA6A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52" creationId="{282EB0F5-8555-B71C-DC6B-9391FD53C7CD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53" creationId="{4F4EEA01-B7A4-258B-A8C7-3DB416F0DB69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54" creationId="{F3B61A18-5571-70DF-58A9-8765EBB67084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55" creationId="{C94B77E1-727C-3330-315E-2400DDF06DE6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56" creationId="{8822758C-18A2-B2AB-C993-93B3404DC8E0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58" creationId="{F7CD7A4A-27CB-22B4-4547-C47D572A185B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59" creationId="{74588728-D7F8-8FEE-6158-04547E70FAE7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60" creationId="{7262E706-B912-780D-160F-29D62DDFCF26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62" creationId="{E7524D7B-A556-E651-676A-1DD2CB02355F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63" creationId="{08A03863-2424-5D73-E619-63EF045C5816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64" creationId="{8E96C194-228B-3C88-8693-AB433B7923E6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65" creationId="{E7AA7D06-E8E6-7629-2AC4-0D045667C3B7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66" creationId="{25406121-26B7-6F05-88D8-58994362DFE8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67" creationId="{61EBD742-4429-2FAD-9A8E-E6550501CF83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68" creationId="{4AE83FB2-90A0-2515-960C-C97AB24F24A3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04" creationId="{17E0DAA6-0B43-4CD6-3757-F811ADD74D59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05" creationId="{D451D8FE-4500-6F47-7861-C63621B96060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06" creationId="{87AF041A-99AF-4959-F5E3-4109C12EB96E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07" creationId="{41520E66-8031-4A63-FD69-065D1A2357BC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08" creationId="{D905D5B5-9ED7-D80D-687C-DF787FB08C73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09" creationId="{B727B7F8-063C-BFF7-FF60-309A992CFD71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10" creationId="{FEB34239-E449-33A6-DA21-F8062CECEB32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11" creationId="{73029DDE-2BBE-8B3D-4D86-969AD7E05DD2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12" creationId="{ABB0401C-8E56-6E97-C671-C57F6B2E8D9C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13" creationId="{991B0A66-CCFB-D0EF-FB72-9DA2E78DAD9F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14" creationId="{BB29001E-D6C6-1BBE-4032-D1A0BEBDECFE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15" creationId="{340E316B-F3A8-E56B-412C-DDBABE246A1A}"/>
            </ac:spMkLst>
          </pc:spChg>
          <pc:spChg chg="mod">
            <ac:chgData name="Chuck Tomasi" userId="79514c44-a18e-4aaa-84b1-18f74099d6b1" providerId="ADAL" clId="{369A3F55-D501-4944-B390-8F0DC51B98ED}" dt="2023-11-06T21:33:27.947" v="929"/>
            <ac:spMkLst>
              <pc:docMk/>
              <pc:sldMasterMk cId="2317532505" sldId="2147483672"/>
              <pc:sldLayoutMk cId="2765756988" sldId="2147483691"/>
              <ac:spMk id="116" creationId="{760DAF0A-5543-5863-2E68-F8E56242986A}"/>
            </ac:spMkLst>
          </pc:spChg>
          <pc:grpChg chg="del">
            <ac:chgData name="Chuck Tomasi" userId="79514c44-a18e-4aaa-84b1-18f74099d6b1" providerId="ADAL" clId="{369A3F55-D501-4944-B390-8F0DC51B98ED}" dt="2023-11-06T19:46:01.278" v="811" actId="478"/>
            <ac:grpSpMkLst>
              <pc:docMk/>
              <pc:sldMasterMk cId="2317532505" sldId="2147483672"/>
              <pc:sldLayoutMk cId="2765756988" sldId="2147483691"/>
              <ac:grpSpMk id="35" creationId="{F94282B0-23CC-7771-6C1F-123549CB990F}"/>
            </ac:grpSpMkLst>
          </pc:grpChg>
          <pc:grpChg chg="add mod">
            <ac:chgData name="Chuck Tomasi" userId="79514c44-a18e-4aaa-84b1-18f74099d6b1" providerId="ADAL" clId="{369A3F55-D501-4944-B390-8F0DC51B98ED}" dt="2023-11-06T21:33:27.947" v="929"/>
            <ac:grpSpMkLst>
              <pc:docMk/>
              <pc:sldMasterMk cId="2317532505" sldId="2147483672"/>
              <pc:sldLayoutMk cId="2765756988" sldId="2147483691"/>
              <ac:grpSpMk id="37" creationId="{FA579166-4D37-A1EF-D9BE-6AB9D48ECD49}"/>
            </ac:grpSpMkLst>
          </pc:grpChg>
          <pc:graphicFrameChg chg="add mod">
            <ac:chgData name="Chuck Tomasi" userId="79514c44-a18e-4aaa-84b1-18f74099d6b1" providerId="ADAL" clId="{369A3F55-D501-4944-B390-8F0DC51B98ED}" dt="2023-11-06T18:53:15.715" v="104"/>
            <ac:graphicFrameMkLst>
              <pc:docMk/>
              <pc:sldMasterMk cId="2317532505" sldId="2147483672"/>
              <pc:sldLayoutMk cId="2765756988" sldId="2147483691"/>
              <ac:graphicFrameMk id="5" creationId="{B0ED149E-462F-1E9E-A680-C12F23A66AFF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50:15.515" v="83" actId="478"/>
            <ac:graphicFrameMkLst>
              <pc:docMk/>
              <pc:sldMasterMk cId="2317532505" sldId="2147483672"/>
              <pc:sldLayoutMk cId="2765756988" sldId="2147483691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69A3F55-D501-4944-B390-8F0DC51B98ED}" dt="2023-11-06T21:43:53.674" v="978" actId="207"/>
            <ac:picMkLst>
              <pc:docMk/>
              <pc:sldMasterMk cId="2317532505" sldId="2147483672"/>
              <pc:sldLayoutMk cId="2765756988" sldId="2147483691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369A3F55-D501-4944-B390-8F0DC51B98ED}" dt="2023-11-06T18:53:15.715" v="104"/>
            <ac:cxnSpMkLst>
              <pc:docMk/>
              <pc:sldMasterMk cId="2317532505" sldId="2147483672"/>
              <pc:sldLayoutMk cId="2765756988" sldId="2147483691"/>
              <ac:cxnSpMk id="6" creationId="{7EA18AA6-FB00-0CE5-D4A7-E1E5519FAC0A}"/>
            </ac:cxnSpMkLst>
          </pc:cxnChg>
          <pc:cxnChg chg="del">
            <ac:chgData name="Chuck Tomasi" userId="79514c44-a18e-4aaa-84b1-18f74099d6b1" providerId="ADAL" clId="{369A3F55-D501-4944-B390-8F0DC51B98ED}" dt="2023-11-06T18:50:15.515" v="83" actId="478"/>
            <ac:cxnSpMkLst>
              <pc:docMk/>
              <pc:sldMasterMk cId="2317532505" sldId="2147483672"/>
              <pc:sldLayoutMk cId="2765756988" sldId="2147483691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50:15.515" v="83" actId="478"/>
            <ac:cxnSpMkLst>
              <pc:docMk/>
              <pc:sldMasterMk cId="2317532505" sldId="2147483672"/>
              <pc:sldLayoutMk cId="2765756988" sldId="2147483691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50:15.515" v="83" actId="478"/>
            <ac:cxnSpMkLst>
              <pc:docMk/>
              <pc:sldMasterMk cId="2317532505" sldId="2147483672"/>
              <pc:sldLayoutMk cId="2765756988" sldId="2147483691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3:15.715" v="104"/>
            <ac:cxnSpMkLst>
              <pc:docMk/>
              <pc:sldMasterMk cId="2317532505" sldId="2147483672"/>
              <pc:sldLayoutMk cId="2765756988" sldId="2147483691"/>
              <ac:cxnSpMk id="13" creationId="{4930E01F-DBBD-A579-9D64-CD2D85E95143}"/>
            </ac:cxnSpMkLst>
          </pc:cxnChg>
          <pc:cxnChg chg="add mod">
            <ac:chgData name="Chuck Tomasi" userId="79514c44-a18e-4aaa-84b1-18f74099d6b1" providerId="ADAL" clId="{369A3F55-D501-4944-B390-8F0DC51B98ED}" dt="2023-11-06T18:53:15.715" v="104"/>
            <ac:cxnSpMkLst>
              <pc:docMk/>
              <pc:sldMasterMk cId="2317532505" sldId="2147483672"/>
              <pc:sldLayoutMk cId="2765756988" sldId="2147483691"/>
              <ac:cxnSpMk id="16" creationId="{5BB7C6DF-8D36-244F-E0D9-80F3D95CA51C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50:22.985" v="1005" actId="207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369A3F55-D501-4944-B390-8F0DC51B98ED}" dt="2023-11-06T18:53:18.078" v="105"/>
            <ac:spMkLst>
              <pc:docMk/>
              <pc:sldMasterMk cId="2317532505" sldId="2147483672"/>
              <pc:sldLayoutMk cId="3115124350" sldId="2147483692"/>
              <ac:spMk id="2" creationId="{D6D109B1-F341-CDE6-F26E-EFB843C63929}"/>
            </ac:spMkLst>
          </pc:spChg>
          <pc:spChg chg="add mod">
            <ac:chgData name="Chuck Tomasi" userId="79514c44-a18e-4aaa-84b1-18f74099d6b1" providerId="ADAL" clId="{369A3F55-D501-4944-B390-8F0DC51B98ED}" dt="2023-11-06T18:53:18.078" v="105"/>
            <ac:spMkLst>
              <pc:docMk/>
              <pc:sldMasterMk cId="2317532505" sldId="2147483672"/>
              <pc:sldLayoutMk cId="3115124350" sldId="2147483692"/>
              <ac:spMk id="3" creationId="{A9D906C7-AF82-DE67-520F-D3B642C03777}"/>
            </ac:spMkLst>
          </pc:spChg>
          <pc:spChg chg="del">
            <ac:chgData name="Chuck Tomasi" userId="79514c44-a18e-4aaa-84b1-18f74099d6b1" providerId="ADAL" clId="{369A3F55-D501-4944-B390-8F0DC51B98ED}" dt="2023-11-06T18:50:25.490" v="84" actId="478"/>
            <ac:spMkLst>
              <pc:docMk/>
              <pc:sldMasterMk cId="2317532505" sldId="2147483672"/>
              <pc:sldLayoutMk cId="3115124350" sldId="2147483692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50:25.490" v="84" actId="478"/>
            <ac:spMkLst>
              <pc:docMk/>
              <pc:sldMasterMk cId="2317532505" sldId="2147483672"/>
              <pc:sldLayoutMk cId="3115124350" sldId="2147483692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6:08.494" v="24" actId="207"/>
            <ac:spMkLst>
              <pc:docMk/>
              <pc:sldMasterMk cId="2317532505" sldId="2147483672"/>
              <pc:sldLayoutMk cId="3115124350" sldId="2147483692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50:25.490" v="84" actId="478"/>
            <ac:spMkLst>
              <pc:docMk/>
              <pc:sldMasterMk cId="2317532505" sldId="2147483672"/>
              <pc:sldLayoutMk cId="3115124350" sldId="2147483692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69A3F55-D501-4944-B390-8F0DC51B98ED}" dt="2023-11-06T21:26:57.704" v="872" actId="207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mod">
            <ac:chgData name="Chuck Tomasi" userId="79514c44-a18e-4aaa-84b1-18f74099d6b1" providerId="ADAL" clId="{369A3F55-D501-4944-B390-8F0DC51B98ED}" dt="2023-11-06T21:26:57.704" v="872" actId="207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mod">
            <ac:chgData name="Chuck Tomasi" userId="79514c44-a18e-4aaa-84b1-18f74099d6b1" providerId="ADAL" clId="{369A3F55-D501-4944-B390-8F0DC51B98ED}" dt="2023-11-06T21:26:57.704" v="872" actId="207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mod">
            <ac:chgData name="Chuck Tomasi" userId="79514c44-a18e-4aaa-84b1-18f74099d6b1" providerId="ADAL" clId="{369A3F55-D501-4944-B390-8F0DC51B98ED}" dt="2023-11-06T21:26:57.704" v="872" actId="207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mod">
            <ac:chgData name="Chuck Tomasi" userId="79514c44-a18e-4aaa-84b1-18f74099d6b1" providerId="ADAL" clId="{369A3F55-D501-4944-B390-8F0DC51B98ED}" dt="2023-11-06T21:26:57.704" v="872" actId="207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mod">
            <ac:chgData name="Chuck Tomasi" userId="79514c44-a18e-4aaa-84b1-18f74099d6b1" providerId="ADAL" clId="{369A3F55-D501-4944-B390-8F0DC51B98ED}" dt="2023-11-06T21:26:54.288" v="871" actId="207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mod">
            <ac:chgData name="Chuck Tomasi" userId="79514c44-a18e-4aaa-84b1-18f74099d6b1" providerId="ADAL" clId="{369A3F55-D501-4944-B390-8F0DC51B98ED}" dt="2023-11-06T21:26:54.288" v="871" actId="207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mod">
            <ac:chgData name="Chuck Tomasi" userId="79514c44-a18e-4aaa-84b1-18f74099d6b1" providerId="ADAL" clId="{369A3F55-D501-4944-B390-8F0DC51B98ED}" dt="2023-11-06T21:26:54.288" v="871" actId="207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mod">
            <ac:chgData name="Chuck Tomasi" userId="79514c44-a18e-4aaa-84b1-18f74099d6b1" providerId="ADAL" clId="{369A3F55-D501-4944-B390-8F0DC51B98ED}" dt="2023-11-06T21:26:54.288" v="871" actId="207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mod">
            <ac:chgData name="Chuck Tomasi" userId="79514c44-a18e-4aaa-84b1-18f74099d6b1" providerId="ADAL" clId="{369A3F55-D501-4944-B390-8F0DC51B98ED}" dt="2023-11-06T21:26:54.288" v="871" actId="207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mod">
            <ac:chgData name="Chuck Tomasi" userId="79514c44-a18e-4aaa-84b1-18f74099d6b1" providerId="ADAL" clId="{369A3F55-D501-4944-B390-8F0DC51B98ED}" dt="2023-11-06T21:26:54.288" v="871" actId="207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mod">
            <ac:chgData name="Chuck Tomasi" userId="79514c44-a18e-4aaa-84b1-18f74099d6b1" providerId="ADAL" clId="{369A3F55-D501-4944-B390-8F0DC51B98ED}" dt="2023-11-06T21:50:22.985" v="1005" actId="207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add mod">
            <ac:chgData name="Chuck Tomasi" userId="79514c44-a18e-4aaa-84b1-18f74099d6b1" providerId="ADAL" clId="{369A3F55-D501-4944-B390-8F0DC51B98ED}" dt="2023-11-06T18:53:18.078" v="105"/>
            <ac:spMkLst>
              <pc:docMk/>
              <pc:sldMasterMk cId="2317532505" sldId="2147483672"/>
              <pc:sldLayoutMk cId="3115124350" sldId="2147483692"/>
              <ac:spMk id="43" creationId="{6FA3B559-AAD2-4C51-5796-BAA368D6671B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45" creationId="{283EEBDD-FFD8-8F4C-BE3A-1B30C6FFF5F5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46" creationId="{129059E6-4911-A819-AEE5-E040DC2F7AC1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47" creationId="{BB81FA0F-4175-ED08-CDAC-6072F9413C07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48" creationId="{1A31032E-14A6-1F52-7F97-CACEC9751B61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49" creationId="{5940C5CD-A1C2-CE1A-7D79-B8F0D2521E02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50" creationId="{037A56F6-EA13-2D92-3E0F-E9FE2A02AB8D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51" creationId="{FD64F41E-E819-C1AE-4E25-045129E7AC4E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52" creationId="{1E712B3B-1DC2-AEAE-C878-4466A422700E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53" creationId="{AC58B0C7-7D6E-35A9-7AAC-34DC63F7BDEE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54" creationId="{378150E7-B751-2CB6-24DF-155D3C906E36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55" creationId="{AE8B6D3D-31E5-187F-D5B4-CD76D3E4AE80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56" creationId="{649DFC72-5A1C-5A58-153C-87FC9D2541EA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58" creationId="{7C6E9094-F984-AC3C-903E-2F997785DA02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59" creationId="{397207D8-3E4B-0261-FE6A-02FF851D218F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60" creationId="{0D012529-374F-459D-F93E-0398559AD9E7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62" creationId="{86A683CD-0671-FCF6-DA9D-0CFE44895667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63" creationId="{8A4A73DC-31EE-5270-1534-0B1B3D7ABE56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64" creationId="{8F8E7F9B-73EF-FE78-2EF2-E7241E4A4BE5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65" creationId="{A2AFC2D2-E21C-4F19-92D1-A159B442BE0D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66" creationId="{D5D8483E-705E-E8DA-7524-8A08FD0DBBE0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67" creationId="{4FEAFDF6-6570-5C63-1AA7-0E0839C43174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68" creationId="{AB04B30D-DA2A-3D1B-17AF-AC6449B74A2A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04" creationId="{BA8F8F2B-7064-E9FF-73C0-A69E8DA21DD1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05" creationId="{4402B452-B47F-9F97-FA89-FF49B5974D47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06" creationId="{D7B919A9-1D99-6D16-4028-4ED0ADD0ABB1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07" creationId="{8FCB41ED-EFAF-CECF-3717-17B96AE6B3CF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08" creationId="{93D82B65-76ED-D20A-FA17-742FE576F0F0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09" creationId="{AC0F837C-6239-C3A1-1D2C-3CAE269A8634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10" creationId="{0411A1C3-A29E-5B2D-8130-C2FE96A86A2B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11" creationId="{92EF1D3F-2E90-CFD9-5158-63F0AFEB6A01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12" creationId="{A7EEADC1-95FC-6E01-5BC8-3891B9DF6580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13" creationId="{6828D331-F92B-FD96-9ECC-18E86CC7C85C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14" creationId="{D7A0C9FB-9572-FBC3-1BAE-5E4496B8E1CA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15" creationId="{774F0DC6-9C82-C218-B741-3D61DF7CF349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16" creationId="{A73A52A2-A38C-C89F-8192-E6DA88F2C31A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17" creationId="{607E913C-565A-049C-C5E3-3027F5EF12DF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18" creationId="{DA189771-8E50-B57A-1EBD-3DD0C88F58C5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19" creationId="{77C6F686-DF25-9A96-2122-2F007E1A8E5F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20" creationId="{CAA972F3-377A-6162-DE2D-B2F8E3433235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21" creationId="{938A0818-51C0-83BF-9C52-16956529A5A3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22" creationId="{40F82F63-8A24-51DB-0835-29722295840A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23" creationId="{01497452-6571-D848-52C8-D188360C433F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24" creationId="{10F81BDC-9A43-B8CA-FEBE-38CA8FE35457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25" creationId="{C3CBEF99-963C-1A1F-C713-4D6F9391736F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26" creationId="{D0CD1F50-69A2-4E27-EE50-3DF2A21163A1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27" creationId="{31B4857E-077E-D133-A246-359DB7058289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28" creationId="{2EA46CBB-CF65-302E-78C2-9453FB17DF7E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29" creationId="{732680C8-E85E-5B85-8541-58B8C9FA616A}"/>
            </ac:spMkLst>
          </pc:spChg>
          <pc:spChg chg="mod">
            <ac:chgData name="Chuck Tomasi" userId="79514c44-a18e-4aaa-84b1-18f74099d6b1" providerId="ADAL" clId="{369A3F55-D501-4944-B390-8F0DC51B98ED}" dt="2023-11-06T21:33:48.045" v="932"/>
            <ac:spMkLst>
              <pc:docMk/>
              <pc:sldMasterMk cId="2317532505" sldId="2147483672"/>
              <pc:sldLayoutMk cId="3115124350" sldId="2147483692"/>
              <ac:spMk id="130" creationId="{7CB9D052-5473-9B4E-F9DE-66088DDFDB5B}"/>
            </ac:spMkLst>
          </pc:spChg>
          <pc:grpChg chg="del">
            <ac:chgData name="Chuck Tomasi" userId="79514c44-a18e-4aaa-84b1-18f74099d6b1" providerId="ADAL" clId="{369A3F55-D501-4944-B390-8F0DC51B98ED}" dt="2023-11-06T19:46:09.928" v="813" actId="478"/>
            <ac:grpSpMkLst>
              <pc:docMk/>
              <pc:sldMasterMk cId="2317532505" sldId="2147483672"/>
              <pc:sldLayoutMk cId="3115124350" sldId="2147483692"/>
              <ac:grpSpMk id="41" creationId="{079EFAF8-B8B0-FCF3-41A8-FC511D8BD17D}"/>
            </ac:grpSpMkLst>
          </pc:grpChg>
          <pc:grpChg chg="add mod">
            <ac:chgData name="Chuck Tomasi" userId="79514c44-a18e-4aaa-84b1-18f74099d6b1" providerId="ADAL" clId="{369A3F55-D501-4944-B390-8F0DC51B98ED}" dt="2023-11-06T21:33:48.045" v="932"/>
            <ac:grpSpMkLst>
              <pc:docMk/>
              <pc:sldMasterMk cId="2317532505" sldId="2147483672"/>
              <pc:sldLayoutMk cId="3115124350" sldId="2147483692"/>
              <ac:grpSpMk id="44" creationId="{F24370F7-D972-D343-9C01-882B6828F725}"/>
            </ac:grpSpMkLst>
          </pc:grpChg>
          <pc:graphicFrameChg chg="add mod">
            <ac:chgData name="Chuck Tomasi" userId="79514c44-a18e-4aaa-84b1-18f74099d6b1" providerId="ADAL" clId="{369A3F55-D501-4944-B390-8F0DC51B98ED}" dt="2023-11-06T18:53:18.078" v="105"/>
            <ac:graphicFrameMkLst>
              <pc:docMk/>
              <pc:sldMasterMk cId="2317532505" sldId="2147483672"/>
              <pc:sldLayoutMk cId="3115124350" sldId="2147483692"/>
              <ac:graphicFrameMk id="4" creationId="{67296EA2-B2CE-CCF7-2F19-927A0A2291D8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50:26.850" v="85" actId="478"/>
            <ac:graphicFrameMkLst>
              <pc:docMk/>
              <pc:sldMasterMk cId="2317532505" sldId="2147483672"/>
              <pc:sldLayoutMk cId="3115124350" sldId="2147483692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69A3F55-D501-4944-B390-8F0DC51B98ED}" dt="2023-11-06T21:44:18.272" v="980" actId="207"/>
            <ac:picMkLst>
              <pc:docMk/>
              <pc:sldMasterMk cId="2317532505" sldId="2147483672"/>
              <pc:sldLayoutMk cId="3115124350" sldId="2147483692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69A3F55-D501-4944-B390-8F0DC51B98ED}" dt="2023-11-06T18:50:25.490" v="84" actId="478"/>
            <ac:cxnSpMkLst>
              <pc:docMk/>
              <pc:sldMasterMk cId="2317532505" sldId="2147483672"/>
              <pc:sldLayoutMk cId="3115124350" sldId="2147483692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50:25.490" v="84" actId="478"/>
            <ac:cxnSpMkLst>
              <pc:docMk/>
              <pc:sldMasterMk cId="2317532505" sldId="2147483672"/>
              <pc:sldLayoutMk cId="3115124350" sldId="2147483692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50:25.490" v="84" actId="478"/>
            <ac:cxnSpMkLst>
              <pc:docMk/>
              <pc:sldMasterMk cId="2317532505" sldId="2147483672"/>
              <pc:sldLayoutMk cId="3115124350" sldId="2147483692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3:18.078" v="105"/>
            <ac:cxnSpMkLst>
              <pc:docMk/>
              <pc:sldMasterMk cId="2317532505" sldId="2147483672"/>
              <pc:sldLayoutMk cId="3115124350" sldId="2147483692"/>
              <ac:cxnSpMk id="33" creationId="{6BF4129D-3140-9B6E-6228-BBEDFE86E10C}"/>
            </ac:cxnSpMkLst>
          </pc:cxnChg>
          <pc:cxnChg chg="add mod">
            <ac:chgData name="Chuck Tomasi" userId="79514c44-a18e-4aaa-84b1-18f74099d6b1" providerId="ADAL" clId="{369A3F55-D501-4944-B390-8F0DC51B98ED}" dt="2023-11-06T18:53:18.078" v="105"/>
            <ac:cxnSpMkLst>
              <pc:docMk/>
              <pc:sldMasterMk cId="2317532505" sldId="2147483672"/>
              <pc:sldLayoutMk cId="3115124350" sldId="2147483692"/>
              <ac:cxnSpMk id="39" creationId="{AE615CF3-74DF-76A9-2B31-74C8F5BC6282}"/>
            </ac:cxnSpMkLst>
          </pc:cxnChg>
          <pc:cxnChg chg="add mod">
            <ac:chgData name="Chuck Tomasi" userId="79514c44-a18e-4aaa-84b1-18f74099d6b1" providerId="ADAL" clId="{369A3F55-D501-4944-B390-8F0DC51B98ED}" dt="2023-11-06T18:53:18.078" v="105"/>
            <ac:cxnSpMkLst>
              <pc:docMk/>
              <pc:sldMasterMk cId="2317532505" sldId="2147483672"/>
              <pc:sldLayoutMk cId="3115124350" sldId="2147483692"/>
              <ac:cxnSpMk id="42" creationId="{C78BAC50-D318-0723-5334-85DE8314891B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50:33.004" v="1007" actId="207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369A3F55-D501-4944-B390-8F0DC51B98ED}" dt="2023-11-06T18:53:20.946" v="106"/>
            <ac:spMkLst>
              <pc:docMk/>
              <pc:sldMasterMk cId="2317532505" sldId="2147483672"/>
              <pc:sldLayoutMk cId="2576591510" sldId="2147483693"/>
              <ac:spMk id="2" creationId="{0483EA8C-0A84-99C5-6EA4-DA8A47A3FAB7}"/>
            </ac:spMkLst>
          </pc:spChg>
          <pc:spChg chg="add mod">
            <ac:chgData name="Chuck Tomasi" userId="79514c44-a18e-4aaa-84b1-18f74099d6b1" providerId="ADAL" clId="{369A3F55-D501-4944-B390-8F0DC51B98ED}" dt="2023-11-06T18:53:20.946" v="106"/>
            <ac:spMkLst>
              <pc:docMk/>
              <pc:sldMasterMk cId="2317532505" sldId="2147483672"/>
              <pc:sldLayoutMk cId="2576591510" sldId="2147483693"/>
              <ac:spMk id="3" creationId="{E11B1D47-8A46-A3C0-5755-B1DA5B1123AB}"/>
            </ac:spMkLst>
          </pc:spChg>
          <pc:spChg chg="del">
            <ac:chgData name="Chuck Tomasi" userId="79514c44-a18e-4aaa-84b1-18f74099d6b1" providerId="ADAL" clId="{369A3F55-D501-4944-B390-8F0DC51B98ED}" dt="2023-11-06T18:50:33.521" v="86" actId="478"/>
            <ac:spMkLst>
              <pc:docMk/>
              <pc:sldMasterMk cId="2317532505" sldId="2147483672"/>
              <pc:sldLayoutMk cId="2576591510" sldId="2147483693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50:33.521" v="86" actId="478"/>
            <ac:spMkLst>
              <pc:docMk/>
              <pc:sldMasterMk cId="2317532505" sldId="2147483672"/>
              <pc:sldLayoutMk cId="2576591510" sldId="2147483693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6:18.520" v="26" actId="207"/>
            <ac:spMkLst>
              <pc:docMk/>
              <pc:sldMasterMk cId="2317532505" sldId="2147483672"/>
              <pc:sldLayoutMk cId="2576591510" sldId="2147483693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50:33.521" v="86" actId="478"/>
            <ac:spMkLst>
              <pc:docMk/>
              <pc:sldMasterMk cId="2317532505" sldId="2147483672"/>
              <pc:sldLayoutMk cId="2576591510" sldId="2147483693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69A3F55-D501-4944-B390-8F0DC51B98ED}" dt="2023-11-06T21:27:17.014" v="876" actId="207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mod">
            <ac:chgData name="Chuck Tomasi" userId="79514c44-a18e-4aaa-84b1-18f74099d6b1" providerId="ADAL" clId="{369A3F55-D501-4944-B390-8F0DC51B98ED}" dt="2023-11-06T21:27:17.014" v="876" actId="207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mod">
            <ac:chgData name="Chuck Tomasi" userId="79514c44-a18e-4aaa-84b1-18f74099d6b1" providerId="ADAL" clId="{369A3F55-D501-4944-B390-8F0DC51B98ED}" dt="2023-11-06T21:27:17.014" v="876" actId="207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mod">
            <ac:chgData name="Chuck Tomasi" userId="79514c44-a18e-4aaa-84b1-18f74099d6b1" providerId="ADAL" clId="{369A3F55-D501-4944-B390-8F0DC51B98ED}" dt="2023-11-06T21:27:17.014" v="876" actId="207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mod">
            <ac:chgData name="Chuck Tomasi" userId="79514c44-a18e-4aaa-84b1-18f74099d6b1" providerId="ADAL" clId="{369A3F55-D501-4944-B390-8F0DC51B98ED}" dt="2023-11-06T21:27:17.014" v="876" actId="207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mod">
            <ac:chgData name="Chuck Tomasi" userId="79514c44-a18e-4aaa-84b1-18f74099d6b1" providerId="ADAL" clId="{369A3F55-D501-4944-B390-8F0DC51B98ED}" dt="2023-11-06T21:27:17.014" v="876" actId="207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mod">
            <ac:chgData name="Chuck Tomasi" userId="79514c44-a18e-4aaa-84b1-18f74099d6b1" providerId="ADAL" clId="{369A3F55-D501-4944-B390-8F0DC51B98ED}" dt="2023-11-06T21:27:13.290" v="875" actId="207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mod">
            <ac:chgData name="Chuck Tomasi" userId="79514c44-a18e-4aaa-84b1-18f74099d6b1" providerId="ADAL" clId="{369A3F55-D501-4944-B390-8F0DC51B98ED}" dt="2023-11-06T21:27:13.290" v="875" actId="207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mod">
            <ac:chgData name="Chuck Tomasi" userId="79514c44-a18e-4aaa-84b1-18f74099d6b1" providerId="ADAL" clId="{369A3F55-D501-4944-B390-8F0DC51B98ED}" dt="2023-11-06T21:27:13.290" v="875" actId="207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mod">
            <ac:chgData name="Chuck Tomasi" userId="79514c44-a18e-4aaa-84b1-18f74099d6b1" providerId="ADAL" clId="{369A3F55-D501-4944-B390-8F0DC51B98ED}" dt="2023-11-06T21:27:13.290" v="875" actId="207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mod">
            <ac:chgData name="Chuck Tomasi" userId="79514c44-a18e-4aaa-84b1-18f74099d6b1" providerId="ADAL" clId="{369A3F55-D501-4944-B390-8F0DC51B98ED}" dt="2023-11-06T21:27:13.290" v="875" actId="207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mod">
            <ac:chgData name="Chuck Tomasi" userId="79514c44-a18e-4aaa-84b1-18f74099d6b1" providerId="ADAL" clId="{369A3F55-D501-4944-B390-8F0DC51B98ED}" dt="2023-11-06T21:50:33.004" v="1007" actId="207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add mod">
            <ac:chgData name="Chuck Tomasi" userId="79514c44-a18e-4aaa-84b1-18f74099d6b1" providerId="ADAL" clId="{369A3F55-D501-4944-B390-8F0DC51B98ED}" dt="2023-11-06T18:53:20.946" v="106"/>
            <ac:spMkLst>
              <pc:docMk/>
              <pc:sldMasterMk cId="2317532505" sldId="2147483672"/>
              <pc:sldLayoutMk cId="2576591510" sldId="2147483693"/>
              <ac:spMk id="38" creationId="{9EF79C1E-F63F-12C7-F670-8FA6D7778F41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40" creationId="{293AF691-3796-F05C-7188-413CF17A2E69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41" creationId="{8CCE39E1-9298-627F-E2A1-5BF3EF02DB63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42" creationId="{9098CA59-9C29-1305-87AE-F227C0E6767D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43" creationId="{45FAB64A-F9E6-3743-5454-20160992835E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44" creationId="{77BF386B-832E-E655-12B8-1420BA0D8F82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45" creationId="{1E39BC64-C180-0C44-F214-2CF560904071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46" creationId="{6211208E-609C-D126-859A-FE4EFD318A42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47" creationId="{872FB81C-6D42-A50D-CACF-18410A490EA9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48" creationId="{CDA86DBA-F3C8-74BF-7166-04D616FC0FD2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49" creationId="{E60E518D-5F55-33EA-AE3C-E4E11ECD3DD8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50" creationId="{A7741E92-227D-2E89-FE8B-C234D57758CB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51" creationId="{D9485339-9442-36CD-C9F3-FF2A01D0E340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52" creationId="{ABD22887-A5B1-4000-F648-5B9679E67954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53" creationId="{B67F69F6-BBA2-F53F-DB38-43E8BF5984A1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54" creationId="{D33A3E77-3A49-43B7-E7AD-258D4710F56A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55" creationId="{9E66051B-EDAA-A21F-71A5-1F28E4F23A50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56" creationId="{4C705E85-313B-3ADA-6A21-5E428486FEA2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58" creationId="{CEC9C9CF-D997-C687-459A-7BBF4934174A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59" creationId="{DCE8D1C2-F906-B768-A339-F797FDCAE544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60" creationId="{2EA0638F-A40C-A457-8436-CEA0D8BABC18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62" creationId="{45058666-D63F-FF5E-9BAB-E531AF8A4BD6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63" creationId="{38D6AEDD-43E9-5A23-1D2C-6850A812D4FA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64" creationId="{E366E06F-81A0-B6A0-1161-37D30B8C723C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65" creationId="{C2A90E2C-0511-04BF-1A8F-1CD0771FDEF9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66" creationId="{E15B8B0A-EF9E-CC42-FB68-267575B9D367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67" creationId="{BB62E87C-9386-F544-D1DE-C4688774C137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68" creationId="{21A68722-A523-A0CF-DD6A-E06AB28CD686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73" creationId="{672F784A-8537-26F2-47FC-ABEC69EFC8F0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74" creationId="{E176DBF5-7021-70BC-3916-854BDEDAC927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04" creationId="{C4B523EA-5D92-513D-7730-C9C10E1A1D40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05" creationId="{B85AD0E9-5E09-F6CA-BA76-65197A9A041F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06" creationId="{E8303B32-7180-2100-347C-A84F2E473B43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07" creationId="{8219C99E-5E3B-384E-420A-CD3CB56D61DB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08" creationId="{6E2B3BD2-FD2E-E6CA-BFEF-F1A4B9F77DB8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09" creationId="{54FB2B4C-51FF-68AA-525E-922B4217BE7C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10" creationId="{A6610F16-EAEB-291A-5F4C-D5CE6DC0F85F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11" creationId="{207485C3-1F48-62A2-D6B1-95174FDFABA4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12" creationId="{3E247379-3322-DDFF-3481-CACA547554AB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13" creationId="{1AC1D3F0-E898-5827-070A-482E9AD4D7E6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14" creationId="{7D6915D1-E218-CCF8-850E-F938886AA4A8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15" creationId="{D8DABD37-2E65-81F6-CED0-5760CF727AE9}"/>
            </ac:spMkLst>
          </pc:spChg>
          <pc:spChg chg="mod">
            <ac:chgData name="Chuck Tomasi" userId="79514c44-a18e-4aaa-84b1-18f74099d6b1" providerId="ADAL" clId="{369A3F55-D501-4944-B390-8F0DC51B98ED}" dt="2023-11-06T21:34:03.763" v="935"/>
            <ac:spMkLst>
              <pc:docMk/>
              <pc:sldMasterMk cId="2317532505" sldId="2147483672"/>
              <pc:sldLayoutMk cId="2576591510" sldId="2147483693"/>
              <ac:spMk id="116" creationId="{EAA4AD7E-360C-36D8-DA96-AF20494396A9}"/>
            </ac:spMkLst>
          </pc:spChg>
          <pc:grpChg chg="del">
            <ac:chgData name="Chuck Tomasi" userId="79514c44-a18e-4aaa-84b1-18f74099d6b1" providerId="ADAL" clId="{369A3F55-D501-4944-B390-8F0DC51B98ED}" dt="2023-11-06T19:46:20.140" v="815" actId="478"/>
            <ac:grpSpMkLst>
              <pc:docMk/>
              <pc:sldMasterMk cId="2317532505" sldId="2147483672"/>
              <pc:sldLayoutMk cId="2576591510" sldId="2147483693"/>
              <ac:grpSpMk id="34" creationId="{CE0B4803-7709-3660-94F5-DDCC9EC9B5C5}"/>
            </ac:grpSpMkLst>
          </pc:grpChg>
          <pc:grpChg chg="add mod">
            <ac:chgData name="Chuck Tomasi" userId="79514c44-a18e-4aaa-84b1-18f74099d6b1" providerId="ADAL" clId="{369A3F55-D501-4944-B390-8F0DC51B98ED}" dt="2023-11-06T21:34:03.763" v="935"/>
            <ac:grpSpMkLst>
              <pc:docMk/>
              <pc:sldMasterMk cId="2317532505" sldId="2147483672"/>
              <pc:sldLayoutMk cId="2576591510" sldId="2147483693"/>
              <ac:grpSpMk id="39" creationId="{56F49184-7199-A50D-36AC-36FA060B7242}"/>
            </ac:grpSpMkLst>
          </pc:grpChg>
          <pc:graphicFrameChg chg="add mod">
            <ac:chgData name="Chuck Tomasi" userId="79514c44-a18e-4aaa-84b1-18f74099d6b1" providerId="ADAL" clId="{369A3F55-D501-4944-B390-8F0DC51B98ED}" dt="2023-11-06T18:53:20.946" v="106"/>
            <ac:graphicFrameMkLst>
              <pc:docMk/>
              <pc:sldMasterMk cId="2317532505" sldId="2147483672"/>
              <pc:sldLayoutMk cId="2576591510" sldId="2147483693"/>
              <ac:graphicFrameMk id="4" creationId="{4BAF9268-E7FA-813B-A3E5-844B68DBCDA9}"/>
            </ac:graphicFrameMkLst>
          </pc:graphicFrameChg>
          <pc:graphicFrameChg chg="del modGraphic">
            <ac:chgData name="Chuck Tomasi" userId="79514c44-a18e-4aaa-84b1-18f74099d6b1" providerId="ADAL" clId="{369A3F55-D501-4944-B390-8F0DC51B98ED}" dt="2023-11-06T18:50:42.908" v="88" actId="478"/>
            <ac:graphicFrameMkLst>
              <pc:docMk/>
              <pc:sldMasterMk cId="2317532505" sldId="2147483672"/>
              <pc:sldLayoutMk cId="2576591510" sldId="2147483693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69A3F55-D501-4944-B390-8F0DC51B98ED}" dt="2023-11-06T21:44:28.913" v="982" actId="207"/>
            <ac:picMkLst>
              <pc:docMk/>
              <pc:sldMasterMk cId="2317532505" sldId="2147483672"/>
              <pc:sldLayoutMk cId="2576591510" sldId="2147483693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69A3F55-D501-4944-B390-8F0DC51B98ED}" dt="2023-11-06T18:50:33.521" v="86" actId="478"/>
            <ac:cxnSpMkLst>
              <pc:docMk/>
              <pc:sldMasterMk cId="2317532505" sldId="2147483672"/>
              <pc:sldLayoutMk cId="2576591510" sldId="2147483693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50:33.521" v="86" actId="478"/>
            <ac:cxnSpMkLst>
              <pc:docMk/>
              <pc:sldMasterMk cId="2317532505" sldId="2147483672"/>
              <pc:sldLayoutMk cId="2576591510" sldId="2147483693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50:33.521" v="86" actId="478"/>
            <ac:cxnSpMkLst>
              <pc:docMk/>
              <pc:sldMasterMk cId="2317532505" sldId="2147483672"/>
              <pc:sldLayoutMk cId="2576591510" sldId="2147483693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3:20.946" v="106"/>
            <ac:cxnSpMkLst>
              <pc:docMk/>
              <pc:sldMasterMk cId="2317532505" sldId="2147483672"/>
              <pc:sldLayoutMk cId="2576591510" sldId="2147483693"/>
              <ac:cxnSpMk id="35" creationId="{577BA22F-955C-3B13-0983-7F4BA9F1A63E}"/>
            </ac:cxnSpMkLst>
          </pc:cxnChg>
          <pc:cxnChg chg="add mod">
            <ac:chgData name="Chuck Tomasi" userId="79514c44-a18e-4aaa-84b1-18f74099d6b1" providerId="ADAL" clId="{369A3F55-D501-4944-B390-8F0DC51B98ED}" dt="2023-11-06T18:53:20.946" v="106"/>
            <ac:cxnSpMkLst>
              <pc:docMk/>
              <pc:sldMasterMk cId="2317532505" sldId="2147483672"/>
              <pc:sldLayoutMk cId="2576591510" sldId="2147483693"/>
              <ac:cxnSpMk id="36" creationId="{F697A1AB-DCAB-4B17-CB4B-15D60BD06452}"/>
            </ac:cxnSpMkLst>
          </pc:cxnChg>
          <pc:cxnChg chg="add mod">
            <ac:chgData name="Chuck Tomasi" userId="79514c44-a18e-4aaa-84b1-18f74099d6b1" providerId="ADAL" clId="{369A3F55-D501-4944-B390-8F0DC51B98ED}" dt="2023-11-06T18:53:20.946" v="106"/>
            <ac:cxnSpMkLst>
              <pc:docMk/>
              <pc:sldMasterMk cId="2317532505" sldId="2147483672"/>
              <pc:sldLayoutMk cId="2576591510" sldId="2147483693"/>
              <ac:cxnSpMk id="37" creationId="{F89F8D15-24A9-1838-6815-2C6358135E93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50:45.225" v="1009" actId="207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369A3F55-D501-4944-B390-8F0DC51B98ED}" dt="2023-11-06T18:53:24.441" v="107"/>
            <ac:spMkLst>
              <pc:docMk/>
              <pc:sldMasterMk cId="2317532505" sldId="2147483672"/>
              <pc:sldLayoutMk cId="609928305" sldId="2147483694"/>
              <ac:spMk id="2" creationId="{9DDA63B6-0E85-A8A3-2A25-9D28E427C83E}"/>
            </ac:spMkLst>
          </pc:spChg>
          <pc:spChg chg="add mod">
            <ac:chgData name="Chuck Tomasi" userId="79514c44-a18e-4aaa-84b1-18f74099d6b1" providerId="ADAL" clId="{369A3F55-D501-4944-B390-8F0DC51B98ED}" dt="2023-11-06T18:53:24.441" v="107"/>
            <ac:spMkLst>
              <pc:docMk/>
              <pc:sldMasterMk cId="2317532505" sldId="2147483672"/>
              <pc:sldLayoutMk cId="609928305" sldId="2147483694"/>
              <ac:spMk id="3" creationId="{4A56DC48-FDEC-820C-6A3D-47C480C20C97}"/>
            </ac:spMkLst>
          </pc:spChg>
          <pc:spChg chg="del">
            <ac:chgData name="Chuck Tomasi" userId="79514c44-a18e-4aaa-84b1-18f74099d6b1" providerId="ADAL" clId="{369A3F55-D501-4944-B390-8F0DC51B98ED}" dt="2023-11-06T18:50:50.087" v="89" actId="478"/>
            <ac:spMkLst>
              <pc:docMk/>
              <pc:sldMasterMk cId="2317532505" sldId="2147483672"/>
              <pc:sldLayoutMk cId="609928305" sldId="2147483694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50:50.087" v="89" actId="478"/>
            <ac:spMkLst>
              <pc:docMk/>
              <pc:sldMasterMk cId="2317532505" sldId="2147483672"/>
              <pc:sldLayoutMk cId="609928305" sldId="2147483694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6:27.069" v="30" actId="207"/>
            <ac:spMkLst>
              <pc:docMk/>
              <pc:sldMasterMk cId="2317532505" sldId="2147483672"/>
              <pc:sldLayoutMk cId="609928305" sldId="2147483694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50:50.087" v="89" actId="478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69A3F55-D501-4944-B390-8F0DC51B98ED}" dt="2023-11-06T21:27:36.492" v="880" actId="207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mod">
            <ac:chgData name="Chuck Tomasi" userId="79514c44-a18e-4aaa-84b1-18f74099d6b1" providerId="ADAL" clId="{369A3F55-D501-4944-B390-8F0DC51B98ED}" dt="2023-11-06T21:27:36.492" v="880" actId="207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mod">
            <ac:chgData name="Chuck Tomasi" userId="79514c44-a18e-4aaa-84b1-18f74099d6b1" providerId="ADAL" clId="{369A3F55-D501-4944-B390-8F0DC51B98ED}" dt="2023-11-06T21:27:36.492" v="880" actId="207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mod">
            <ac:chgData name="Chuck Tomasi" userId="79514c44-a18e-4aaa-84b1-18f74099d6b1" providerId="ADAL" clId="{369A3F55-D501-4944-B390-8F0DC51B98ED}" dt="2023-11-06T21:27:36.492" v="880" actId="207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mod">
            <ac:chgData name="Chuck Tomasi" userId="79514c44-a18e-4aaa-84b1-18f74099d6b1" providerId="ADAL" clId="{369A3F55-D501-4944-B390-8F0DC51B98ED}" dt="2023-11-06T21:27:36.492" v="880" actId="207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mod">
            <ac:chgData name="Chuck Tomasi" userId="79514c44-a18e-4aaa-84b1-18f74099d6b1" providerId="ADAL" clId="{369A3F55-D501-4944-B390-8F0DC51B98ED}" dt="2023-11-06T21:27:36.492" v="880" actId="207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mod">
            <ac:chgData name="Chuck Tomasi" userId="79514c44-a18e-4aaa-84b1-18f74099d6b1" providerId="ADAL" clId="{369A3F55-D501-4944-B390-8F0DC51B98ED}" dt="2023-11-06T21:27:36.492" v="880" actId="207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mod">
            <ac:chgData name="Chuck Tomasi" userId="79514c44-a18e-4aaa-84b1-18f74099d6b1" providerId="ADAL" clId="{369A3F55-D501-4944-B390-8F0DC51B98ED}" dt="2023-11-06T21:27:33.088" v="879" actId="207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mod">
            <ac:chgData name="Chuck Tomasi" userId="79514c44-a18e-4aaa-84b1-18f74099d6b1" providerId="ADAL" clId="{369A3F55-D501-4944-B390-8F0DC51B98ED}" dt="2023-11-06T21:27:33.088" v="879" actId="207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mod">
            <ac:chgData name="Chuck Tomasi" userId="79514c44-a18e-4aaa-84b1-18f74099d6b1" providerId="ADAL" clId="{369A3F55-D501-4944-B390-8F0DC51B98ED}" dt="2023-11-06T21:27:33.088" v="879" actId="207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mod">
            <ac:chgData name="Chuck Tomasi" userId="79514c44-a18e-4aaa-84b1-18f74099d6b1" providerId="ADAL" clId="{369A3F55-D501-4944-B390-8F0DC51B98ED}" dt="2023-11-06T21:27:33.088" v="879" actId="207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mod">
            <ac:chgData name="Chuck Tomasi" userId="79514c44-a18e-4aaa-84b1-18f74099d6b1" providerId="ADAL" clId="{369A3F55-D501-4944-B390-8F0DC51B98ED}" dt="2023-11-06T21:50:45.225" v="1009" actId="207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add mod">
            <ac:chgData name="Chuck Tomasi" userId="79514c44-a18e-4aaa-84b1-18f74099d6b1" providerId="ADAL" clId="{369A3F55-D501-4944-B390-8F0DC51B98ED}" dt="2023-11-06T18:53:24.441" v="107"/>
            <ac:spMkLst>
              <pc:docMk/>
              <pc:sldMasterMk cId="2317532505" sldId="2147483672"/>
              <pc:sldLayoutMk cId="609928305" sldId="2147483694"/>
              <ac:spMk id="36" creationId="{0EBF29DD-14EC-09EC-A68B-1456E64E0521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38" creationId="{234DD43F-2A44-430D-9426-90C2E589778C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39" creationId="{A586127F-06E6-35C7-5DFD-29AB62B1C233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40" creationId="{905A1C85-3EE4-B563-5F8C-4FAA57A51FAE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41" creationId="{BDE6ABF0-05DC-E58D-F3F0-03FB545C1BC7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42" creationId="{FB062E35-BE52-C261-393D-5C19B6AD9A46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43" creationId="{9DEC737E-75AD-51EC-129C-026351B99AED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44" creationId="{B21BEF4C-7128-DCE8-F94F-C0E03A359006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45" creationId="{C7CF18FF-423D-B4D3-8F24-9909C884608D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46" creationId="{DA2EF093-7F20-BEFE-A1E2-F6C52C9CD8A2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47" creationId="{E7DA4FD6-854E-5462-3DF2-0FE97EF2E7EA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48" creationId="{2CCBAEC8-F9F1-00A6-8820-923E983673EC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49" creationId="{2ECE3E52-A99D-3C42-59B3-7664D1DAA04A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50" creationId="{493356F8-75FF-A6F8-43CF-35534BFA16E8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51" creationId="{3FA76BDD-27FE-5B97-BBA8-B38064E269B5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52" creationId="{6FDBC824-A0B6-C924-69CF-042C05FF866A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53" creationId="{2A714513-745D-2E7C-E6E9-78EC06766C13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54" creationId="{FD4CE3F5-244C-9674-EB01-55A803FAF141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55" creationId="{B8CEA173-019A-4104-5502-8750C3B5FC6F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56" creationId="{FCF75CB8-0A20-38E0-22E1-417E9F9CA5AA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58" creationId="{3A9C6750-0DF6-7172-D0A5-579AC19F2969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59" creationId="{433D9ECB-34BC-2F5B-C937-04CC15336BC5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60" creationId="{BC491C26-C517-CBAC-FA57-5281FD68E00D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62" creationId="{2F8A1CF4-131A-CF10-9FC1-951C44EBF793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63" creationId="{98740260-3B00-D515-0D17-2C87DD4CB091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64" creationId="{410FDF5C-4929-B964-4D04-CEFD13AC3D2D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65" creationId="{08D1B81C-02BA-3AE7-6CC2-6F8DF1257B99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66" creationId="{F9A6CAAD-5D1F-04D3-22A4-1E2B82BD1472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67" creationId="{97E5564F-8777-35D8-5142-ED3895628449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68" creationId="{5CA79E26-0540-64C1-A668-37CDEB380328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04" creationId="{8E550087-1FE8-92D2-3261-301C497032D2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05" creationId="{7BD0613E-9F95-2716-921A-6899B8F8859F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06" creationId="{9ED90871-D657-1AFE-9071-922C3CD5FE3F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07" creationId="{0D8EF5F6-C242-A46A-5EFF-63B08DE9F706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08" creationId="{DC955F45-2FD6-A90B-5614-E2D0E633AEA6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09" creationId="{7F735BD2-5DD7-3C5A-24D6-D7D56EFD63DA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10" creationId="{A30E3B3B-26EB-3BF6-7A46-D83F3A7FBA79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11" creationId="{F5416D42-39FB-B714-8A96-0A51F0E6B398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12" creationId="{FE9A48B8-260B-021B-3986-EE074F0F2B63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13" creationId="{B31C7E4A-F7A4-DB75-7059-22681680E97E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14" creationId="{FBBE3CFF-5509-B5A1-7688-34BC4195AC6D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15" creationId="{A9A31024-141D-B607-5739-584E00078F73}"/>
            </ac:spMkLst>
          </pc:spChg>
          <pc:spChg chg="mod">
            <ac:chgData name="Chuck Tomasi" userId="79514c44-a18e-4aaa-84b1-18f74099d6b1" providerId="ADAL" clId="{369A3F55-D501-4944-B390-8F0DC51B98ED}" dt="2023-11-06T21:34:38.640" v="942"/>
            <ac:spMkLst>
              <pc:docMk/>
              <pc:sldMasterMk cId="2317532505" sldId="2147483672"/>
              <pc:sldLayoutMk cId="609928305" sldId="2147483694"/>
              <ac:spMk id="116" creationId="{059F3745-753C-21B3-F7C0-B38C2A67DDFA}"/>
            </ac:spMkLst>
          </pc:spChg>
          <pc:grpChg chg="del">
            <ac:chgData name="Chuck Tomasi" userId="79514c44-a18e-4aaa-84b1-18f74099d6b1" providerId="ADAL" clId="{369A3F55-D501-4944-B390-8F0DC51B98ED}" dt="2023-11-06T19:46:26.865" v="817" actId="478"/>
            <ac:grpSpMkLst>
              <pc:docMk/>
              <pc:sldMasterMk cId="2317532505" sldId="2147483672"/>
              <pc:sldLayoutMk cId="609928305" sldId="2147483694"/>
              <ac:grpSpMk id="32" creationId="{8A5E41E9-361C-B679-182E-BE6F13DD5B19}"/>
            </ac:grpSpMkLst>
          </pc:grpChg>
          <pc:grpChg chg="add mod">
            <ac:chgData name="Chuck Tomasi" userId="79514c44-a18e-4aaa-84b1-18f74099d6b1" providerId="ADAL" clId="{369A3F55-D501-4944-B390-8F0DC51B98ED}" dt="2023-11-06T21:34:38.640" v="942"/>
            <ac:grpSpMkLst>
              <pc:docMk/>
              <pc:sldMasterMk cId="2317532505" sldId="2147483672"/>
              <pc:sldLayoutMk cId="609928305" sldId="2147483694"/>
              <ac:grpSpMk id="37" creationId="{40AED25E-414C-0FB6-FA5B-FCBFBC54F48B}"/>
            </ac:grpSpMkLst>
          </pc:grpChg>
          <pc:graphicFrameChg chg="add mod">
            <ac:chgData name="Chuck Tomasi" userId="79514c44-a18e-4aaa-84b1-18f74099d6b1" providerId="ADAL" clId="{369A3F55-D501-4944-B390-8F0DC51B98ED}" dt="2023-11-06T18:53:24.441" v="107"/>
            <ac:graphicFrameMkLst>
              <pc:docMk/>
              <pc:sldMasterMk cId="2317532505" sldId="2147483672"/>
              <pc:sldLayoutMk cId="609928305" sldId="2147483694"/>
              <ac:graphicFrameMk id="4" creationId="{90D0169F-CF24-2D3F-6542-5C0B49B65D3E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50:53.351" v="90" actId="478"/>
            <ac:graphicFrameMkLst>
              <pc:docMk/>
              <pc:sldMasterMk cId="2317532505" sldId="2147483672"/>
              <pc:sldLayoutMk cId="609928305" sldId="214748369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69A3F55-D501-4944-B390-8F0DC51B98ED}" dt="2023-11-06T21:44:39.116" v="984" actId="207"/>
            <ac:picMkLst>
              <pc:docMk/>
              <pc:sldMasterMk cId="2317532505" sldId="2147483672"/>
              <pc:sldLayoutMk cId="609928305" sldId="2147483694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69A3F55-D501-4944-B390-8F0DC51B98ED}" dt="2023-11-06T18:50:50.087" v="89" actId="478"/>
            <ac:cxnSpMkLst>
              <pc:docMk/>
              <pc:sldMasterMk cId="2317532505" sldId="2147483672"/>
              <pc:sldLayoutMk cId="609928305" sldId="2147483694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50:50.087" v="89" actId="478"/>
            <ac:cxnSpMkLst>
              <pc:docMk/>
              <pc:sldMasterMk cId="2317532505" sldId="2147483672"/>
              <pc:sldLayoutMk cId="609928305" sldId="2147483694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50:50.087" v="89" actId="478"/>
            <ac:cxnSpMkLst>
              <pc:docMk/>
              <pc:sldMasterMk cId="2317532505" sldId="2147483672"/>
              <pc:sldLayoutMk cId="609928305" sldId="214748369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3:24.441" v="107"/>
            <ac:cxnSpMkLst>
              <pc:docMk/>
              <pc:sldMasterMk cId="2317532505" sldId="2147483672"/>
              <pc:sldLayoutMk cId="609928305" sldId="2147483694"/>
              <ac:cxnSpMk id="33" creationId="{3B4CFB7E-714D-D697-2366-C194C737649F}"/>
            </ac:cxnSpMkLst>
          </pc:cxnChg>
          <pc:cxnChg chg="add mod">
            <ac:chgData name="Chuck Tomasi" userId="79514c44-a18e-4aaa-84b1-18f74099d6b1" providerId="ADAL" clId="{369A3F55-D501-4944-B390-8F0DC51B98ED}" dt="2023-11-06T18:53:24.441" v="107"/>
            <ac:cxnSpMkLst>
              <pc:docMk/>
              <pc:sldMasterMk cId="2317532505" sldId="2147483672"/>
              <pc:sldLayoutMk cId="609928305" sldId="2147483694"/>
              <ac:cxnSpMk id="34" creationId="{E2DB9054-7AFD-C66C-5693-6081587A2702}"/>
            </ac:cxnSpMkLst>
          </pc:cxnChg>
          <pc:cxnChg chg="add mod">
            <ac:chgData name="Chuck Tomasi" userId="79514c44-a18e-4aaa-84b1-18f74099d6b1" providerId="ADAL" clId="{369A3F55-D501-4944-B390-8F0DC51B98ED}" dt="2023-11-06T18:53:24.441" v="107"/>
            <ac:cxnSpMkLst>
              <pc:docMk/>
              <pc:sldMasterMk cId="2317532505" sldId="2147483672"/>
              <pc:sldLayoutMk cId="609928305" sldId="2147483694"/>
              <ac:cxnSpMk id="35" creationId="{26CC774F-E083-08DD-0D73-065F9DB3BFAA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50:54.487" v="1011" actId="207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369A3F55-D501-4944-B390-8F0DC51B98ED}" dt="2023-11-06T18:53:27.153" v="108"/>
            <ac:spMkLst>
              <pc:docMk/>
              <pc:sldMasterMk cId="2317532505" sldId="2147483672"/>
              <pc:sldLayoutMk cId="832540068" sldId="2147483695"/>
              <ac:spMk id="2" creationId="{C2DF62DE-4744-CC48-D8C4-0795969BE30B}"/>
            </ac:spMkLst>
          </pc:spChg>
          <pc:spChg chg="add mod">
            <ac:chgData name="Chuck Tomasi" userId="79514c44-a18e-4aaa-84b1-18f74099d6b1" providerId="ADAL" clId="{369A3F55-D501-4944-B390-8F0DC51B98ED}" dt="2023-11-06T18:53:27.153" v="108"/>
            <ac:spMkLst>
              <pc:docMk/>
              <pc:sldMasterMk cId="2317532505" sldId="2147483672"/>
              <pc:sldLayoutMk cId="832540068" sldId="2147483695"/>
              <ac:spMk id="3" creationId="{ABEBD9F4-31C0-A3FF-B29F-904D6FDDC8A1}"/>
            </ac:spMkLst>
          </pc:spChg>
          <pc:spChg chg="del">
            <ac:chgData name="Chuck Tomasi" userId="79514c44-a18e-4aaa-84b1-18f74099d6b1" providerId="ADAL" clId="{369A3F55-D501-4944-B390-8F0DC51B98ED}" dt="2023-11-06T18:51:00.908" v="91" actId="478"/>
            <ac:spMkLst>
              <pc:docMk/>
              <pc:sldMasterMk cId="2317532505" sldId="2147483672"/>
              <pc:sldLayoutMk cId="832540068" sldId="2147483695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51:00.908" v="91" actId="478"/>
            <ac:spMkLst>
              <pc:docMk/>
              <pc:sldMasterMk cId="2317532505" sldId="2147483672"/>
              <pc:sldLayoutMk cId="832540068" sldId="2147483695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6:36.411" v="32" actId="207"/>
            <ac:spMkLst>
              <pc:docMk/>
              <pc:sldMasterMk cId="2317532505" sldId="2147483672"/>
              <pc:sldLayoutMk cId="832540068" sldId="2147483695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51:00.908" v="91" actId="478"/>
            <ac:spMkLst>
              <pc:docMk/>
              <pc:sldMasterMk cId="2317532505" sldId="2147483672"/>
              <pc:sldLayoutMk cId="832540068" sldId="2147483695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69A3F55-D501-4944-B390-8F0DC51B98ED}" dt="2023-11-06T21:28:04.063" v="884" actId="20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mod">
            <ac:chgData name="Chuck Tomasi" userId="79514c44-a18e-4aaa-84b1-18f74099d6b1" providerId="ADAL" clId="{369A3F55-D501-4944-B390-8F0DC51B98ED}" dt="2023-11-06T21:28:04.063" v="884" actId="20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mod">
            <ac:chgData name="Chuck Tomasi" userId="79514c44-a18e-4aaa-84b1-18f74099d6b1" providerId="ADAL" clId="{369A3F55-D501-4944-B390-8F0DC51B98ED}" dt="2023-11-06T21:28:04.063" v="884" actId="20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mod">
            <ac:chgData name="Chuck Tomasi" userId="79514c44-a18e-4aaa-84b1-18f74099d6b1" providerId="ADAL" clId="{369A3F55-D501-4944-B390-8F0DC51B98ED}" dt="2023-11-06T21:28:04.063" v="884" actId="20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mod">
            <ac:chgData name="Chuck Tomasi" userId="79514c44-a18e-4aaa-84b1-18f74099d6b1" providerId="ADAL" clId="{369A3F55-D501-4944-B390-8F0DC51B98ED}" dt="2023-11-06T21:28:04.063" v="884" actId="20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mod">
            <ac:chgData name="Chuck Tomasi" userId="79514c44-a18e-4aaa-84b1-18f74099d6b1" providerId="ADAL" clId="{369A3F55-D501-4944-B390-8F0DC51B98ED}" dt="2023-11-06T21:28:04.063" v="884" actId="20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mod">
            <ac:chgData name="Chuck Tomasi" userId="79514c44-a18e-4aaa-84b1-18f74099d6b1" providerId="ADAL" clId="{369A3F55-D501-4944-B390-8F0DC51B98ED}" dt="2023-11-06T21:28:04.063" v="884" actId="20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mod">
            <ac:chgData name="Chuck Tomasi" userId="79514c44-a18e-4aaa-84b1-18f74099d6b1" providerId="ADAL" clId="{369A3F55-D501-4944-B390-8F0DC51B98ED}" dt="2023-11-06T21:28:04.063" v="884" actId="20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mod">
            <ac:chgData name="Chuck Tomasi" userId="79514c44-a18e-4aaa-84b1-18f74099d6b1" providerId="ADAL" clId="{369A3F55-D501-4944-B390-8F0DC51B98ED}" dt="2023-11-06T21:28:01.086" v="883" actId="20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mod">
            <ac:chgData name="Chuck Tomasi" userId="79514c44-a18e-4aaa-84b1-18f74099d6b1" providerId="ADAL" clId="{369A3F55-D501-4944-B390-8F0DC51B98ED}" dt="2023-11-06T21:28:01.086" v="883" actId="20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mod">
            <ac:chgData name="Chuck Tomasi" userId="79514c44-a18e-4aaa-84b1-18f74099d6b1" providerId="ADAL" clId="{369A3F55-D501-4944-B390-8F0DC51B98ED}" dt="2023-11-06T21:28:01.086" v="883" actId="20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mod">
            <ac:chgData name="Chuck Tomasi" userId="79514c44-a18e-4aaa-84b1-18f74099d6b1" providerId="ADAL" clId="{369A3F55-D501-4944-B390-8F0DC51B98ED}" dt="2023-11-06T21:50:54.487" v="1011" actId="20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add mod">
            <ac:chgData name="Chuck Tomasi" userId="79514c44-a18e-4aaa-84b1-18f74099d6b1" providerId="ADAL" clId="{369A3F55-D501-4944-B390-8F0DC51B98ED}" dt="2023-11-06T18:53:27.153" v="108"/>
            <ac:spMkLst>
              <pc:docMk/>
              <pc:sldMasterMk cId="2317532505" sldId="2147483672"/>
              <pc:sldLayoutMk cId="832540068" sldId="2147483695"/>
              <ac:spMk id="36" creationId="{F9B6557C-1960-3AB1-6533-BFA17CC78440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38" creationId="{571B3C27-0F6F-4376-0FB6-640573101173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39" creationId="{C56A0BEB-0402-1896-7A79-6A8BD75CCCB6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40" creationId="{2EC435D1-9893-0A9A-D189-89735ABCDE6C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41" creationId="{2A023B28-0F79-8326-1EAA-669A34FA48A6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42" creationId="{5E8B5B80-52FC-B7F5-3B26-6BCAFD387080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43" creationId="{5D81CCF4-D675-3260-2C26-4350362D484A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44" creationId="{3E2F6872-1777-F2E4-3233-36CB33B0888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45" creationId="{58496FB0-2960-D558-4A69-A78BB9D0A10C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46" creationId="{50C92127-B966-D6C8-2649-971206A5C200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47" creationId="{12332A13-0A23-BC43-4003-E265EDAB70E4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48" creationId="{AADD726B-B3C9-EAE3-B17D-69FDC22BF277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49" creationId="{1B242C10-444C-8C7D-5EFE-D5445D538EC4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50" creationId="{B31BF644-3CEF-EC99-2BD8-914D21588C04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51" creationId="{30685B27-9085-45E0-8AAD-391B3B9CFA2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52" creationId="{173BF7EC-4148-7622-C66A-783AA4F5EB7F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53" creationId="{1C7B0A90-81BF-E4F3-D443-5DC2760E73CE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54" creationId="{C8810F9D-0073-8D78-DB4C-12D4546C239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55" creationId="{C7BB04A4-A6D7-AE1F-5653-540F3C266C28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56" creationId="{8E267302-4ADB-5BAA-39B5-8D807D58FBAA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58" creationId="{7AC4D3AD-562A-4F37-EA0E-C1723D66CF59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59" creationId="{CFCA56FD-082F-6327-9F82-49FA5F007EEA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60" creationId="{781369E0-E35E-52AE-6F1E-CB7617D665A7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62" creationId="{60B1E306-9BF3-34A2-3CD4-16243FD9773B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63" creationId="{1895DD1A-158B-FE26-2D3B-7DE2811E6C16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64" creationId="{704790FD-0077-A3EA-54E2-E6FCDEEBC289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65" creationId="{32FFFA80-17FA-9EC0-5CAF-540366BF4613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66" creationId="{99548B4A-A468-B163-1D98-198DD069CDBB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67" creationId="{AAABD321-B042-D061-0521-B48C6900AA2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68" creationId="{04BD04B4-E3C4-2328-0724-AB75D2D006F8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04" creationId="{DCF66FC0-AF9B-8EAA-9AD9-DE1E95836C6C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05" creationId="{29EF5DD7-ED02-E1CB-7CAE-29A0BF99F324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06" creationId="{6214F9F3-51AC-A414-DDB9-0BDF5A1F1C4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07" creationId="{E3F635C0-E830-0595-5D4C-9E6D5B35EA2A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08" creationId="{7C975EBA-1A43-7333-20BB-BCDE60E33C7A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09" creationId="{63B70F3A-8198-FBD5-E1E8-C6033357F7D7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10" creationId="{516A6369-1E94-2AAB-5C40-AD6773D4BCFD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11" creationId="{53CD6568-6977-EFA9-3297-DFE0C3BD1938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12" creationId="{8A5D2E6E-4F46-BD45-D22C-860FFFD7CE28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13" creationId="{C7589FBF-1434-DD39-3937-20233EF23C4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14" creationId="{0F444D17-78DB-F91C-98C7-6C118B685A80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15" creationId="{1935E2E7-BC82-DD09-B555-A01B6D19FA4B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16" creationId="{268E96DF-4CD4-3DDE-DF78-CEE2E104028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18" creationId="{6FAC8880-148F-4141-9D99-8487A8BDFB5F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19" creationId="{C62DEF54-B331-A53C-4DC6-76E780242394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20" creationId="{51B83D30-A553-EA8C-4375-8E59D89A6E4F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21" creationId="{AEEA5110-1C63-6682-96EC-2056DF3F3AB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22" creationId="{9891FEBE-F82A-A6DB-D771-7A60383221EA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23" creationId="{BB6E587B-B603-6FC3-3183-201F9B658F4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24" creationId="{898210D1-CC32-92E0-B583-E8B55D79D06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25" creationId="{D04B9445-9467-9DD0-F861-2EC01A0DD4D9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26" creationId="{1FBB1778-F802-32D5-AF90-D8306C8028A6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27" creationId="{ABD92A0C-1E50-F888-2F5D-C8E23ED029D7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28" creationId="{6CE77FB6-FB28-A401-0A1F-14FFECFC358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29" creationId="{20E09453-7C26-C4F1-AE26-3D311F43926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30" creationId="{FC15E7CF-78F3-D6C4-2686-1985D05C9363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31" creationId="{AA9AA0C1-D9DB-7B5C-4A56-729078C86C0B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32" creationId="{433CBBDD-CDC3-CF96-2E5E-C969F40DD8AE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33" creationId="{15905C66-275D-E9BA-3679-A804FF5EF52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34" creationId="{ED416F22-1081-60D0-F06E-51BC8B829775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35" creationId="{5E76EEC9-0CFB-7B8A-9E8E-DA82FCF1E7A9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36" creationId="{76B1A9D3-9A66-5661-AEF1-F502282C503C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37" creationId="{171CF5E2-539C-8994-0396-990FB3FD2266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38" creationId="{87C64676-016C-F350-6464-542B9F4EFA67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39" creationId="{EFC4B4C0-D52C-E838-193E-37D6DB28BFAD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40" creationId="{EE8E72E1-95D9-A3F3-426D-A055227B8666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41" creationId="{82D229EE-9193-65E1-238D-860F7DB1B06F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42" creationId="{8281AFD9-D3CD-ED5D-4CA2-49D7C725AB87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43" creationId="{9B87DC5A-4CD9-9DAA-9C44-5E44001BB78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44" creationId="{DAFCFCB3-46E0-487A-613D-F0B507985F9E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45" creationId="{5CA6BEF0-4CC4-B0CC-5CCD-17E512F24546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46" creationId="{05E7844D-80E6-023C-FD45-6F7E75954B36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47" creationId="{0B4803D3-7156-FBA6-B3B0-9EDCA730889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48" creationId="{F858B4C2-FC17-69FD-C042-A1E55A6870A8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49" creationId="{4CE984B1-7BFF-D529-0240-22CD3B9C7A73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50" creationId="{0D6D1929-59E4-F151-2BBE-C6A8640EF57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51" creationId="{B57BA392-C7AB-FA3D-D934-98E7258065E9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52" creationId="{0220F213-C7B0-C0D0-B834-1ED1F8490277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54" creationId="{C28DA89D-44D7-2A52-10E4-7C4A541442B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55" creationId="{1819BB03-F5F8-82F3-02E6-5F306A8B84C5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56" creationId="{211D18B6-D7FB-2810-B458-A5C5F51D1010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57" creationId="{109CF432-7A8E-6BC2-EEC6-12856153F4F7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58" creationId="{AAB44709-1DFF-345A-6B7D-C503BA447944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59" creationId="{D427FFF9-415B-ED27-9677-2DF4F91AB540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60" creationId="{DAC596FA-1051-75E3-3B52-858780893D58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62" creationId="{7A160CBE-C35D-B932-9F7A-ECA8496D0EDE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63" creationId="{65F9BDA2-7333-71AB-369C-86359E36D23C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64" creationId="{4476BAED-7D7E-A9BB-C7E9-32F675A204DD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65" creationId="{FE38F6DE-FD82-ED41-7B66-FF21F4245E5F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66" creationId="{C6AD1DE6-8A77-16AE-6D59-CC115CFA212D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67" creationId="{516E85A0-E1D0-7EC3-4BF8-B0AB859A0939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68" creationId="{ED06A44A-A11D-5DF1-E3FB-C5FB35B1C4FD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69" creationId="{C35536FB-5721-3E58-BB22-1FD4605CF43A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70" creationId="{2AB82EE5-0026-DE48-5E45-75743203A1D4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71" creationId="{AD20A18E-324C-51AA-9516-46936190DEB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72" creationId="{399F30FB-48EC-0193-0892-69C2C9389738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73" creationId="{3A120F22-07D4-0C34-2CEA-5F449B8F2ED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74" creationId="{901E3642-F8B7-ABD3-694E-A6C80CC08B2D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75" creationId="{B7732762-7261-A8BA-6799-DF6B63309140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76" creationId="{DD5B7ADE-512F-A6B6-7663-622FB31C4849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77" creationId="{BA17C600-9956-9F40-A96E-BFB4AA36E5EE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78" creationId="{52CE21FD-3BD9-1AB8-DC8B-880F780E35B5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79" creationId="{635A53A8-E4DC-838A-B516-BC0FFE5D5689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80" creationId="{B7EA8897-336F-63E6-CFED-E13538C0FE9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81" creationId="{89D178EE-3B0C-E09A-F637-1F115450DBF4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82" creationId="{7962E5B9-ECF8-5B55-044B-FFFB7B311474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83" creationId="{A6A9741B-A4F2-4148-AF59-BFB3E57B5930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84" creationId="{2F5DA4F3-2573-6D3A-E91F-4ED1A621159E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85" creationId="{2832B144-8691-4E04-E76B-660B9ED0C76F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86" creationId="{DFDD0DCA-3CC9-D146-F829-A8C175E862AC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87" creationId="{FB7C71D9-AD0D-C9EC-1277-5EB096A7A655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88" creationId="{F58A7950-320E-40A7-4BAB-B783080AE1C4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89" creationId="{451C99A9-797F-FA41-F1D5-8B755A9A269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90" creationId="{EF121EA3-D24F-E2CD-F70F-F9BFBAE872D6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91" creationId="{F21078E4-89EF-535F-70A5-C641E47FF66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92" creationId="{FA8DD0D3-B62D-F8D3-026E-59910CA44F9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93" creationId="{F573EFF2-0655-6465-5C8D-74728B2AB71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94" creationId="{E367C6CC-0959-4DE9-C751-763028DCE60C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95" creationId="{CB12ED44-6A52-6E96-2C7B-E283B5F162DA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96" creationId="{9C5510BC-A7FC-4B34-BCDC-BED94F9A55EE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97" creationId="{EE2B2C5E-8B3F-D693-7F80-0E74C2687275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98" creationId="{92922001-FC95-C0E0-D212-2A90F06F790B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199" creationId="{91494F1D-9F7E-CE46-E0A1-37672C232767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200" creationId="{CCA0DD04-E8A0-C2B8-F55E-80D54CE09932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201" creationId="{29D851B6-838B-37DB-4766-53E73FD23463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202" creationId="{B3DB4AB5-DCDE-8795-EF52-69AC736548D1}"/>
            </ac:spMkLst>
          </pc:spChg>
          <pc:spChg chg="mod">
            <ac:chgData name="Chuck Tomasi" userId="79514c44-a18e-4aaa-84b1-18f74099d6b1" providerId="ADAL" clId="{369A3F55-D501-4944-B390-8F0DC51B98ED}" dt="2023-11-06T21:32:29.638" v="917"/>
            <ac:spMkLst>
              <pc:docMk/>
              <pc:sldMasterMk cId="2317532505" sldId="2147483672"/>
              <pc:sldLayoutMk cId="832540068" sldId="2147483695"/>
              <ac:spMk id="203" creationId="{3017C10F-0AF4-E86D-A633-712F5C96190C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05" creationId="{4B072EDE-9F6E-E169-FB0A-2C685A16D84E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06" creationId="{6779AE84-8256-58DB-B201-CC91FDA81D74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07" creationId="{8D2AEA68-F9B6-5EB7-EB78-F7D5BEE0E758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08" creationId="{195E6198-DB7C-769F-39AF-8AF03C5B8FD6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09" creationId="{F6DB422A-0082-6B88-1109-341FFB07E6B3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10" creationId="{6B126AD2-39F5-2FC4-37F2-215CD6DE5B9E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11" creationId="{C5A7A142-CF96-73C6-B4D2-CA0BB808549B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12" creationId="{40FA976A-3AB9-6730-27FA-4978B24B4993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13" creationId="{9D3A8E38-0FAF-54AB-33C0-37F1BA659B3A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14" creationId="{6DE3196E-EE4B-1DE7-C457-D6E7EB25A7F3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15" creationId="{E049A18B-B700-709B-0978-1564BE315594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16" creationId="{907CC2FB-2246-82BA-14ED-7095D120831D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17" creationId="{909A37FB-CB22-A0D3-E04E-236318606AE1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18" creationId="{10AC3DE3-D93E-51EF-F928-66E1BDBDE725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19" creationId="{AD8FAB44-5DF9-8D8A-76D6-305FF110B436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20" creationId="{B9D6CFCD-9B2E-45D3-E5D7-ED3D9AE02920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21" creationId="{57ECF92D-2382-C88D-6727-6130F6D4DB64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22" creationId="{DBEC66D1-6F03-EFAF-1F29-6B359A59FBAB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23" creationId="{E5DE131E-D607-B10B-219D-44DBCC04D87F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24" creationId="{48166E44-F19A-67AB-1075-F4392C94C22B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25" creationId="{A096E7BA-F423-4650-BB3B-1832EAA2C40C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26" creationId="{E6326513-69D9-9E9C-9ACD-925DB9F48807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27" creationId="{3F09A6D5-D64A-5113-F584-5B03D404D62F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28" creationId="{2954658E-F199-52AC-8685-9BE96B493220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29" creationId="{76302C39-FBFF-4E89-FF97-822F0BEF31BA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30" creationId="{46ECE547-68B4-E7F7-F305-128D14E5A3EC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31" creationId="{5BECD305-1F05-85C8-5C93-3A860E60A272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32" creationId="{0CCB97D0-F39C-666D-0B47-3DEE23B4357C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33" creationId="{B25F73EF-34FD-1841-01CB-CF7D49B0FA42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34" creationId="{DDD56F78-1D9B-64E2-6D8D-1920ED1CD8ED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35" creationId="{15DD8708-2DBF-E2D5-4B2D-9F585774AB12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36" creationId="{101EC8F6-6193-4B15-EAE3-F82D58F2468A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37" creationId="{0D228817-1E90-AAFF-A7EE-3822532679E4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38" creationId="{D4539E93-6BB8-B891-ECD5-DCFE11D7859C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39" creationId="{558C0DBC-D88B-3DC7-F292-3325F3FDB4E2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40" creationId="{B9A9C26D-3AB5-0185-C768-1364F7227CBB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41" creationId="{EF62B9F9-3545-A612-3B2E-8B23B4C2BE66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42" creationId="{0963B58C-D66F-1E3F-FB61-824925200015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43" creationId="{4CD7D9C3-72D5-2A77-9F3F-D5A4610CEBD0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44" creationId="{0B3DFE98-EC2D-05C3-ADC1-C6C7899DCBEC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45" creationId="{16E37808-E8FB-3E38-E370-A46D3656A380}"/>
            </ac:spMkLst>
          </pc:spChg>
          <pc:spChg chg="mod">
            <ac:chgData name="Chuck Tomasi" userId="79514c44-a18e-4aaa-84b1-18f74099d6b1" providerId="ADAL" clId="{369A3F55-D501-4944-B390-8F0DC51B98ED}" dt="2023-11-06T21:35:08.992" v="945"/>
            <ac:spMkLst>
              <pc:docMk/>
              <pc:sldMasterMk cId="2317532505" sldId="2147483672"/>
              <pc:sldLayoutMk cId="832540068" sldId="2147483695"/>
              <ac:spMk id="246" creationId="{3A9256C1-507B-4744-D034-EE514035653D}"/>
            </ac:spMkLst>
          </pc:spChg>
          <pc:grpChg chg="del">
            <ac:chgData name="Chuck Tomasi" userId="79514c44-a18e-4aaa-84b1-18f74099d6b1" providerId="ADAL" clId="{369A3F55-D501-4944-B390-8F0DC51B98ED}" dt="2023-11-06T19:46:34.193" v="819" actId="478"/>
            <ac:grpSpMkLst>
              <pc:docMk/>
              <pc:sldMasterMk cId="2317532505" sldId="2147483672"/>
              <pc:sldLayoutMk cId="832540068" sldId="2147483695"/>
              <ac:grpSpMk id="32" creationId="{EBCAC543-6BCC-3630-85F3-0715572F9E84}"/>
            </ac:grpSpMkLst>
          </pc:grpChg>
          <pc:grpChg chg="add del mod">
            <ac:chgData name="Chuck Tomasi" userId="79514c44-a18e-4aaa-84b1-18f74099d6b1" providerId="ADAL" clId="{369A3F55-D501-4944-B390-8F0DC51B98ED}" dt="2023-11-06T21:32:34.682" v="918" actId="21"/>
            <ac:grpSpMkLst>
              <pc:docMk/>
              <pc:sldMasterMk cId="2317532505" sldId="2147483672"/>
              <pc:sldLayoutMk cId="832540068" sldId="2147483695"/>
              <ac:grpSpMk id="37" creationId="{2EB47B65-4F8E-3472-75A2-D5D163C0E518}"/>
            </ac:grpSpMkLst>
          </pc:grpChg>
          <pc:grpChg chg="add del mod">
            <ac:chgData name="Chuck Tomasi" userId="79514c44-a18e-4aaa-84b1-18f74099d6b1" providerId="ADAL" clId="{369A3F55-D501-4944-B390-8F0DC51B98ED}" dt="2023-11-06T21:32:34.682" v="918" actId="21"/>
            <ac:grpSpMkLst>
              <pc:docMk/>
              <pc:sldMasterMk cId="2317532505" sldId="2147483672"/>
              <pc:sldLayoutMk cId="832540068" sldId="2147483695"/>
              <ac:grpSpMk id="117" creationId="{CB464C51-EFA4-54DF-6D35-63EBF9AEE3F1}"/>
            </ac:grpSpMkLst>
          </pc:grpChg>
          <pc:grpChg chg="add del mod">
            <ac:chgData name="Chuck Tomasi" userId="79514c44-a18e-4aaa-84b1-18f74099d6b1" providerId="ADAL" clId="{369A3F55-D501-4944-B390-8F0DC51B98ED}" dt="2023-11-06T21:32:34.682" v="918" actId="21"/>
            <ac:grpSpMkLst>
              <pc:docMk/>
              <pc:sldMasterMk cId="2317532505" sldId="2147483672"/>
              <pc:sldLayoutMk cId="832540068" sldId="2147483695"/>
              <ac:grpSpMk id="161" creationId="{1114A6D9-2BEE-0458-3745-931F1F569653}"/>
            </ac:grpSpMkLst>
          </pc:grpChg>
          <pc:grpChg chg="add mod">
            <ac:chgData name="Chuck Tomasi" userId="79514c44-a18e-4aaa-84b1-18f74099d6b1" providerId="ADAL" clId="{369A3F55-D501-4944-B390-8F0DC51B98ED}" dt="2023-11-06T21:35:08.992" v="945"/>
            <ac:grpSpMkLst>
              <pc:docMk/>
              <pc:sldMasterMk cId="2317532505" sldId="2147483672"/>
              <pc:sldLayoutMk cId="832540068" sldId="2147483695"/>
              <ac:grpSpMk id="204" creationId="{5A627E24-B011-FA97-E369-9BAA7C3E47EA}"/>
            </ac:grpSpMkLst>
          </pc:grpChg>
          <pc:graphicFrameChg chg="add mod">
            <ac:chgData name="Chuck Tomasi" userId="79514c44-a18e-4aaa-84b1-18f74099d6b1" providerId="ADAL" clId="{369A3F55-D501-4944-B390-8F0DC51B98ED}" dt="2023-11-06T18:53:27.153" v="108"/>
            <ac:graphicFrameMkLst>
              <pc:docMk/>
              <pc:sldMasterMk cId="2317532505" sldId="2147483672"/>
              <pc:sldLayoutMk cId="832540068" sldId="2147483695"/>
              <ac:graphicFrameMk id="4" creationId="{C5AF6D8D-E8FA-3650-337D-3499BF1730F6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51:04.475" v="92" actId="478"/>
            <ac:graphicFrameMkLst>
              <pc:docMk/>
              <pc:sldMasterMk cId="2317532505" sldId="2147483672"/>
              <pc:sldLayoutMk cId="832540068" sldId="2147483695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69A3F55-D501-4944-B390-8F0DC51B98ED}" dt="2023-11-06T21:44:50.800" v="986" actId="207"/>
            <ac:picMkLst>
              <pc:docMk/>
              <pc:sldMasterMk cId="2317532505" sldId="2147483672"/>
              <pc:sldLayoutMk cId="832540068" sldId="2147483695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69A3F55-D501-4944-B390-8F0DC51B98ED}" dt="2023-11-06T18:51:00.908" v="91" actId="478"/>
            <ac:cxnSpMkLst>
              <pc:docMk/>
              <pc:sldMasterMk cId="2317532505" sldId="2147483672"/>
              <pc:sldLayoutMk cId="832540068" sldId="2147483695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51:00.908" v="91" actId="478"/>
            <ac:cxnSpMkLst>
              <pc:docMk/>
              <pc:sldMasterMk cId="2317532505" sldId="2147483672"/>
              <pc:sldLayoutMk cId="832540068" sldId="2147483695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51:00.908" v="91" actId="478"/>
            <ac:cxnSpMkLst>
              <pc:docMk/>
              <pc:sldMasterMk cId="2317532505" sldId="2147483672"/>
              <pc:sldLayoutMk cId="832540068" sldId="2147483695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3:27.153" v="108"/>
            <ac:cxnSpMkLst>
              <pc:docMk/>
              <pc:sldMasterMk cId="2317532505" sldId="2147483672"/>
              <pc:sldLayoutMk cId="832540068" sldId="2147483695"/>
              <ac:cxnSpMk id="33" creationId="{4C2769AB-E9AC-ABEC-1CDC-A9FD695717E1}"/>
            </ac:cxnSpMkLst>
          </pc:cxnChg>
          <pc:cxnChg chg="add mod">
            <ac:chgData name="Chuck Tomasi" userId="79514c44-a18e-4aaa-84b1-18f74099d6b1" providerId="ADAL" clId="{369A3F55-D501-4944-B390-8F0DC51B98ED}" dt="2023-11-06T18:53:27.153" v="108"/>
            <ac:cxnSpMkLst>
              <pc:docMk/>
              <pc:sldMasterMk cId="2317532505" sldId="2147483672"/>
              <pc:sldLayoutMk cId="832540068" sldId="2147483695"/>
              <ac:cxnSpMk id="34" creationId="{23CFAA18-BA8C-8EE7-E376-E1692B2A2E6A}"/>
            </ac:cxnSpMkLst>
          </pc:cxnChg>
          <pc:cxnChg chg="add mod">
            <ac:chgData name="Chuck Tomasi" userId="79514c44-a18e-4aaa-84b1-18f74099d6b1" providerId="ADAL" clId="{369A3F55-D501-4944-B390-8F0DC51B98ED}" dt="2023-11-06T18:53:27.153" v="108"/>
            <ac:cxnSpMkLst>
              <pc:docMk/>
              <pc:sldMasterMk cId="2317532505" sldId="2147483672"/>
              <pc:sldLayoutMk cId="832540068" sldId="2147483695"/>
              <ac:cxnSpMk id="35" creationId="{66B40D55-7576-95D1-860D-EDCF62FC6301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51:07.064" v="1013" actId="207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369A3F55-D501-4944-B390-8F0DC51B98ED}" dt="2023-11-06T18:53:30.696" v="109"/>
            <ac:spMkLst>
              <pc:docMk/>
              <pc:sldMasterMk cId="2317532505" sldId="2147483672"/>
              <pc:sldLayoutMk cId="3996452978" sldId="2147483696"/>
              <ac:spMk id="2" creationId="{EA36CCA6-C07D-0B11-96A5-17B119ABAE74}"/>
            </ac:spMkLst>
          </pc:spChg>
          <pc:spChg chg="add mod">
            <ac:chgData name="Chuck Tomasi" userId="79514c44-a18e-4aaa-84b1-18f74099d6b1" providerId="ADAL" clId="{369A3F55-D501-4944-B390-8F0DC51B98ED}" dt="2023-11-06T18:53:30.696" v="109"/>
            <ac:spMkLst>
              <pc:docMk/>
              <pc:sldMasterMk cId="2317532505" sldId="2147483672"/>
              <pc:sldLayoutMk cId="3996452978" sldId="2147483696"/>
              <ac:spMk id="3" creationId="{D4A6EE31-54E6-D37B-402C-61FBC601C098}"/>
            </ac:spMkLst>
          </pc:spChg>
          <pc:spChg chg="del">
            <ac:chgData name="Chuck Tomasi" userId="79514c44-a18e-4aaa-84b1-18f74099d6b1" providerId="ADAL" clId="{369A3F55-D501-4944-B390-8F0DC51B98ED}" dt="2023-11-06T18:51:11.604" v="93" actId="478"/>
            <ac:spMkLst>
              <pc:docMk/>
              <pc:sldMasterMk cId="2317532505" sldId="2147483672"/>
              <pc:sldLayoutMk cId="3996452978" sldId="2147483696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51:11.604" v="93" actId="478"/>
            <ac:spMkLst>
              <pc:docMk/>
              <pc:sldMasterMk cId="2317532505" sldId="2147483672"/>
              <pc:sldLayoutMk cId="3996452978" sldId="2147483696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6:44.404" v="34" actId="207"/>
            <ac:spMkLst>
              <pc:docMk/>
              <pc:sldMasterMk cId="2317532505" sldId="2147483672"/>
              <pc:sldLayoutMk cId="3996452978" sldId="2147483696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51:11.604" v="93" actId="478"/>
            <ac:spMkLst>
              <pc:docMk/>
              <pc:sldMasterMk cId="2317532505" sldId="2147483672"/>
              <pc:sldLayoutMk cId="3996452978" sldId="2147483696"/>
              <ac:spMk id="15" creationId="{B887D142-1913-4AF5-FE7C-F7D25A54E51A}"/>
            </ac:spMkLst>
          </pc:spChg>
          <pc:spChg chg="mod">
            <ac:chgData name="Chuck Tomasi" userId="79514c44-a18e-4aaa-84b1-18f74099d6b1" providerId="ADAL" clId="{369A3F55-D501-4944-B390-8F0DC51B98ED}" dt="2023-11-06T21:28:23.505" v="888" actId="207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mod">
            <ac:chgData name="Chuck Tomasi" userId="79514c44-a18e-4aaa-84b1-18f74099d6b1" providerId="ADAL" clId="{369A3F55-D501-4944-B390-8F0DC51B98ED}" dt="2023-11-06T21:28:23.505" v="888" actId="207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mod">
            <ac:chgData name="Chuck Tomasi" userId="79514c44-a18e-4aaa-84b1-18f74099d6b1" providerId="ADAL" clId="{369A3F55-D501-4944-B390-8F0DC51B98ED}" dt="2023-11-06T21:28:23.505" v="888" actId="207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mod">
            <ac:chgData name="Chuck Tomasi" userId="79514c44-a18e-4aaa-84b1-18f74099d6b1" providerId="ADAL" clId="{369A3F55-D501-4944-B390-8F0DC51B98ED}" dt="2023-11-06T21:28:23.505" v="888" actId="207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mod">
            <ac:chgData name="Chuck Tomasi" userId="79514c44-a18e-4aaa-84b1-18f74099d6b1" providerId="ADAL" clId="{369A3F55-D501-4944-B390-8F0DC51B98ED}" dt="2023-11-06T21:28:23.505" v="888" actId="207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mod">
            <ac:chgData name="Chuck Tomasi" userId="79514c44-a18e-4aaa-84b1-18f74099d6b1" providerId="ADAL" clId="{369A3F55-D501-4944-B390-8F0DC51B98ED}" dt="2023-11-06T21:28:23.505" v="888" actId="207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mod">
            <ac:chgData name="Chuck Tomasi" userId="79514c44-a18e-4aaa-84b1-18f74099d6b1" providerId="ADAL" clId="{369A3F55-D501-4944-B390-8F0DC51B98ED}" dt="2023-11-06T21:28:23.505" v="888" actId="207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mod">
            <ac:chgData name="Chuck Tomasi" userId="79514c44-a18e-4aaa-84b1-18f74099d6b1" providerId="ADAL" clId="{369A3F55-D501-4944-B390-8F0DC51B98ED}" dt="2023-11-06T21:28:23.505" v="888" actId="207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mod">
            <ac:chgData name="Chuck Tomasi" userId="79514c44-a18e-4aaa-84b1-18f74099d6b1" providerId="ADAL" clId="{369A3F55-D501-4944-B390-8F0DC51B98ED}" dt="2023-11-06T21:28:23.505" v="888" actId="207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mod">
            <ac:chgData name="Chuck Tomasi" userId="79514c44-a18e-4aaa-84b1-18f74099d6b1" providerId="ADAL" clId="{369A3F55-D501-4944-B390-8F0DC51B98ED}" dt="2023-11-06T21:28:19.469" v="887" actId="207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mod">
            <ac:chgData name="Chuck Tomasi" userId="79514c44-a18e-4aaa-84b1-18f74099d6b1" providerId="ADAL" clId="{369A3F55-D501-4944-B390-8F0DC51B98ED}" dt="2023-11-06T21:28:19.469" v="887" actId="207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mod">
            <ac:chgData name="Chuck Tomasi" userId="79514c44-a18e-4aaa-84b1-18f74099d6b1" providerId="ADAL" clId="{369A3F55-D501-4944-B390-8F0DC51B98ED}" dt="2023-11-06T21:51:07.064" v="1013" actId="207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add mod">
            <ac:chgData name="Chuck Tomasi" userId="79514c44-a18e-4aaa-84b1-18f74099d6b1" providerId="ADAL" clId="{369A3F55-D501-4944-B390-8F0DC51B98ED}" dt="2023-11-06T18:53:30.696" v="109"/>
            <ac:spMkLst>
              <pc:docMk/>
              <pc:sldMasterMk cId="2317532505" sldId="2147483672"/>
              <pc:sldLayoutMk cId="3996452978" sldId="2147483696"/>
              <ac:spMk id="36" creationId="{317B4CF0-6806-949C-C526-D88407DE79C8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38" creationId="{224EC0C1-4613-8FF9-9702-9C6CA3C9A23D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39" creationId="{159315FD-557F-9964-12B3-2FF268EA8007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40" creationId="{C734723C-07DF-4E8D-3FF2-497633857E06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41" creationId="{CFCCE9CC-1F49-959E-63BC-0E9BC25A4D2C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42" creationId="{D6B3A189-12E6-D03D-82A1-AD84C43730B7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43" creationId="{BFC31928-6441-64D8-0379-FE9DC637B463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44" creationId="{0A868ADC-E092-F65C-091B-E63A101D6A45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45" creationId="{5224C8FC-E2F3-2063-7A39-C550FFDC6CFB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46" creationId="{FD92E3B6-F29E-F8BE-B13B-29FE916B42DD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47" creationId="{469F4FFB-3831-5AF9-1906-8F9C70A4D4C2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48" creationId="{7B8A8442-2D86-D400-1A36-89FA7056164C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49" creationId="{578DFCA2-9AC7-2231-C6E0-4678474D48ED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50" creationId="{301E00A8-4CEC-7FC4-9B7C-7D8941CA6E10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51" creationId="{8AFCB623-0698-7396-BAAF-3486344D0367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52" creationId="{F97BCA93-80FC-8A74-D363-B14CE45B12DD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53" creationId="{E622883D-069E-4484-36FE-6D8CD56A8660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54" creationId="{4F24414E-3BC7-3B49-9473-73E8E00813DC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55" creationId="{91008B4C-A51A-19FF-4603-067A6926A9CC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56" creationId="{5E7A8DE2-B2CE-D97C-6D22-3950C2088190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58" creationId="{78288C27-5495-8764-232A-119C026C6728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59" creationId="{DCF5F4E1-0196-5C32-AD89-B8702FFECF5E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60" creationId="{9BBF27A4-0E82-B89D-CCB6-49C2CDAD3431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62" creationId="{AD4B4614-5673-72CF-437D-3632A8E0C70B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63" creationId="{E6942E6F-F5F6-1E64-E47A-235B4FC13DE9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64" creationId="{83FB946B-E4F3-50BC-C14A-786A779089EC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65" creationId="{9CC33944-13AE-B4C1-2416-3AD783C37C32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66" creationId="{C5279857-E66E-89B3-4EC7-290AF899C399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67" creationId="{EF826004-1EA1-8D59-F864-22CA1E9C6BF8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68" creationId="{1A2C29CD-57C7-DE73-2863-F18CD22FFE87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04" creationId="{788CD995-7DCF-EC18-A556-DC0D61553E66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05" creationId="{4C66C5F7-C65D-86A1-086D-75100B9E877F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06" creationId="{7ECDBE3F-86AA-8C46-8074-798DAE0449DE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07" creationId="{110DBDA2-7515-1955-0130-4D3B1B697716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08" creationId="{569987B4-FE1F-79B4-5F33-14B6B4492993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09" creationId="{361D8023-62FE-1586-8161-0310DACD6479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10" creationId="{1DDDB6D0-0746-D74E-64D1-CF954070BD44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11" creationId="{00CF23BF-65B3-6639-8AB5-53314DCEEC8D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12" creationId="{684B7BD3-2B26-2DCE-4890-70E1C76729A9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13" creationId="{025A5983-29F7-274C-7535-DD8C61B61B81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14" creationId="{5C7B6E49-B428-77B1-3A2E-08C8AEC3DFA3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15" creationId="{D5BA09C2-BA06-64C3-F7A3-4ADC99A96DB3}"/>
            </ac:spMkLst>
          </pc:spChg>
          <pc:spChg chg="mod">
            <ac:chgData name="Chuck Tomasi" userId="79514c44-a18e-4aaa-84b1-18f74099d6b1" providerId="ADAL" clId="{369A3F55-D501-4944-B390-8F0DC51B98ED}" dt="2023-11-06T21:35:28.842" v="948"/>
            <ac:spMkLst>
              <pc:docMk/>
              <pc:sldMasterMk cId="2317532505" sldId="2147483672"/>
              <pc:sldLayoutMk cId="3996452978" sldId="2147483696"/>
              <ac:spMk id="116" creationId="{E3405573-F444-992D-06E5-1B985762CE8A}"/>
            </ac:spMkLst>
          </pc:spChg>
          <pc:grpChg chg="del">
            <ac:chgData name="Chuck Tomasi" userId="79514c44-a18e-4aaa-84b1-18f74099d6b1" providerId="ADAL" clId="{369A3F55-D501-4944-B390-8F0DC51B98ED}" dt="2023-11-06T19:46:42.275" v="821" actId="478"/>
            <ac:grpSpMkLst>
              <pc:docMk/>
              <pc:sldMasterMk cId="2317532505" sldId="2147483672"/>
              <pc:sldLayoutMk cId="3996452978" sldId="2147483696"/>
              <ac:grpSpMk id="32" creationId="{BFD4AD2E-A871-304F-B9C9-CCCFBCD752B0}"/>
            </ac:grpSpMkLst>
          </pc:grpChg>
          <pc:grpChg chg="add mod">
            <ac:chgData name="Chuck Tomasi" userId="79514c44-a18e-4aaa-84b1-18f74099d6b1" providerId="ADAL" clId="{369A3F55-D501-4944-B390-8F0DC51B98ED}" dt="2023-11-06T21:35:28.842" v="948"/>
            <ac:grpSpMkLst>
              <pc:docMk/>
              <pc:sldMasterMk cId="2317532505" sldId="2147483672"/>
              <pc:sldLayoutMk cId="3996452978" sldId="2147483696"/>
              <ac:grpSpMk id="37" creationId="{181268A7-3BD7-96B1-696F-42FDDD531634}"/>
            </ac:grpSpMkLst>
          </pc:grpChg>
          <pc:graphicFrameChg chg="add mod">
            <ac:chgData name="Chuck Tomasi" userId="79514c44-a18e-4aaa-84b1-18f74099d6b1" providerId="ADAL" clId="{369A3F55-D501-4944-B390-8F0DC51B98ED}" dt="2023-11-06T18:53:30.696" v="109"/>
            <ac:graphicFrameMkLst>
              <pc:docMk/>
              <pc:sldMasterMk cId="2317532505" sldId="2147483672"/>
              <pc:sldLayoutMk cId="3996452978" sldId="2147483696"/>
              <ac:graphicFrameMk id="4" creationId="{94F311E3-7E71-77F8-5B9D-9A1A51D50FFF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51:14.652" v="94" actId="478"/>
            <ac:graphicFrameMkLst>
              <pc:docMk/>
              <pc:sldMasterMk cId="2317532505" sldId="2147483672"/>
              <pc:sldLayoutMk cId="3996452978" sldId="2147483696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69A3F55-D501-4944-B390-8F0DC51B98ED}" dt="2023-11-06T21:45:01.181" v="988" actId="207"/>
            <ac:picMkLst>
              <pc:docMk/>
              <pc:sldMasterMk cId="2317532505" sldId="2147483672"/>
              <pc:sldLayoutMk cId="3996452978" sldId="2147483696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69A3F55-D501-4944-B390-8F0DC51B98ED}" dt="2023-11-06T18:51:11.604" v="93" actId="478"/>
            <ac:cxnSpMkLst>
              <pc:docMk/>
              <pc:sldMasterMk cId="2317532505" sldId="2147483672"/>
              <pc:sldLayoutMk cId="3996452978" sldId="2147483696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51:11.604" v="93" actId="478"/>
            <ac:cxnSpMkLst>
              <pc:docMk/>
              <pc:sldMasterMk cId="2317532505" sldId="2147483672"/>
              <pc:sldLayoutMk cId="3996452978" sldId="2147483696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51:11.604" v="93" actId="478"/>
            <ac:cxnSpMkLst>
              <pc:docMk/>
              <pc:sldMasterMk cId="2317532505" sldId="2147483672"/>
              <pc:sldLayoutMk cId="3996452978" sldId="2147483696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3:30.696" v="109"/>
            <ac:cxnSpMkLst>
              <pc:docMk/>
              <pc:sldMasterMk cId="2317532505" sldId="2147483672"/>
              <pc:sldLayoutMk cId="3996452978" sldId="2147483696"/>
              <ac:cxnSpMk id="33" creationId="{74A71409-B8A6-FD11-C6D5-5474FEFE1DB1}"/>
            </ac:cxnSpMkLst>
          </pc:cxnChg>
          <pc:cxnChg chg="add mod">
            <ac:chgData name="Chuck Tomasi" userId="79514c44-a18e-4aaa-84b1-18f74099d6b1" providerId="ADAL" clId="{369A3F55-D501-4944-B390-8F0DC51B98ED}" dt="2023-11-06T18:53:30.696" v="109"/>
            <ac:cxnSpMkLst>
              <pc:docMk/>
              <pc:sldMasterMk cId="2317532505" sldId="2147483672"/>
              <pc:sldLayoutMk cId="3996452978" sldId="2147483696"/>
              <ac:cxnSpMk id="34" creationId="{516A8BC5-017F-0AB1-B9B5-62E61450ABF8}"/>
            </ac:cxnSpMkLst>
          </pc:cxnChg>
          <pc:cxnChg chg="add mod">
            <ac:chgData name="Chuck Tomasi" userId="79514c44-a18e-4aaa-84b1-18f74099d6b1" providerId="ADAL" clId="{369A3F55-D501-4944-B390-8F0DC51B98ED}" dt="2023-11-06T18:53:30.696" v="109"/>
            <ac:cxnSpMkLst>
              <pc:docMk/>
              <pc:sldMasterMk cId="2317532505" sldId="2147483672"/>
              <pc:sldLayoutMk cId="3996452978" sldId="2147483696"/>
              <ac:cxnSpMk id="35" creationId="{53A9DB8E-AE74-996E-FEDF-27648AA6BE9C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51:19.544" v="1015" actId="207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369A3F55-D501-4944-B390-8F0DC51B98ED}" dt="2023-11-06T18:53:32.942" v="110"/>
            <ac:spMkLst>
              <pc:docMk/>
              <pc:sldMasterMk cId="2317532505" sldId="2147483672"/>
              <pc:sldLayoutMk cId="4272125660" sldId="2147483697"/>
              <ac:spMk id="2" creationId="{4D74DB05-DCF8-6165-5EF2-B32E353EA621}"/>
            </ac:spMkLst>
          </pc:spChg>
          <pc:spChg chg="add mod">
            <ac:chgData name="Chuck Tomasi" userId="79514c44-a18e-4aaa-84b1-18f74099d6b1" providerId="ADAL" clId="{369A3F55-D501-4944-B390-8F0DC51B98ED}" dt="2023-11-06T18:53:32.942" v="110"/>
            <ac:spMkLst>
              <pc:docMk/>
              <pc:sldMasterMk cId="2317532505" sldId="2147483672"/>
              <pc:sldLayoutMk cId="4272125660" sldId="2147483697"/>
              <ac:spMk id="3" creationId="{90F32A1F-EDFD-23D8-7789-28884B8CE12D}"/>
            </ac:spMkLst>
          </pc:spChg>
          <pc:spChg chg="del">
            <ac:chgData name="Chuck Tomasi" userId="79514c44-a18e-4aaa-84b1-18f74099d6b1" providerId="ADAL" clId="{369A3F55-D501-4944-B390-8F0DC51B98ED}" dt="2023-11-06T18:51:22.850" v="95" actId="478"/>
            <ac:spMkLst>
              <pc:docMk/>
              <pc:sldMasterMk cId="2317532505" sldId="2147483672"/>
              <pc:sldLayoutMk cId="4272125660" sldId="2147483697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51:22.850" v="95" actId="478"/>
            <ac:spMkLst>
              <pc:docMk/>
              <pc:sldMasterMk cId="2317532505" sldId="2147483672"/>
              <pc:sldLayoutMk cId="4272125660" sldId="2147483697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6:52.183" v="36" actId="207"/>
            <ac:spMkLst>
              <pc:docMk/>
              <pc:sldMasterMk cId="2317532505" sldId="2147483672"/>
              <pc:sldLayoutMk cId="4272125660" sldId="2147483697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51:22.850" v="95" actId="478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369A3F55-D501-4944-B390-8F0DC51B98ED}" dt="2023-11-06T18:53:32.942" v="110"/>
            <ac:spMkLst>
              <pc:docMk/>
              <pc:sldMasterMk cId="2317532505" sldId="2147483672"/>
              <pc:sldLayoutMk cId="4272125660" sldId="2147483697"/>
              <ac:spMk id="19" creationId="{48E78FC9-5695-F6E3-7920-BBF43AF3CE64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62" creationId="{2D014000-48A0-ECF6-BE83-6D234B6420BF}"/>
            </ac:spMkLst>
          </pc:spChg>
          <pc:spChg chg="mod">
            <ac:chgData name="Chuck Tomasi" userId="79514c44-a18e-4aaa-84b1-18f74099d6b1" providerId="ADAL" clId="{369A3F55-D501-4944-B390-8F0DC51B98ED}" dt="2023-11-06T21:28:44.505" v="892" actId="207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mod">
            <ac:chgData name="Chuck Tomasi" userId="79514c44-a18e-4aaa-84b1-18f74099d6b1" providerId="ADAL" clId="{369A3F55-D501-4944-B390-8F0DC51B98ED}" dt="2023-11-06T21:28:44.505" v="892" actId="207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mod">
            <ac:chgData name="Chuck Tomasi" userId="79514c44-a18e-4aaa-84b1-18f74099d6b1" providerId="ADAL" clId="{369A3F55-D501-4944-B390-8F0DC51B98ED}" dt="2023-11-06T21:28:44.505" v="892" actId="207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mod">
            <ac:chgData name="Chuck Tomasi" userId="79514c44-a18e-4aaa-84b1-18f74099d6b1" providerId="ADAL" clId="{369A3F55-D501-4944-B390-8F0DC51B98ED}" dt="2023-11-06T21:28:44.505" v="892" actId="207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mod">
            <ac:chgData name="Chuck Tomasi" userId="79514c44-a18e-4aaa-84b1-18f74099d6b1" providerId="ADAL" clId="{369A3F55-D501-4944-B390-8F0DC51B98ED}" dt="2023-11-06T21:28:44.505" v="892" actId="207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mod">
            <ac:chgData name="Chuck Tomasi" userId="79514c44-a18e-4aaa-84b1-18f74099d6b1" providerId="ADAL" clId="{369A3F55-D501-4944-B390-8F0DC51B98ED}" dt="2023-11-06T21:28:44.505" v="892" actId="207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mod">
            <ac:chgData name="Chuck Tomasi" userId="79514c44-a18e-4aaa-84b1-18f74099d6b1" providerId="ADAL" clId="{369A3F55-D501-4944-B390-8F0DC51B98ED}" dt="2023-11-06T21:28:44.505" v="892" actId="207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mod">
            <ac:chgData name="Chuck Tomasi" userId="79514c44-a18e-4aaa-84b1-18f74099d6b1" providerId="ADAL" clId="{369A3F55-D501-4944-B390-8F0DC51B98ED}" dt="2023-11-06T21:28:44.505" v="892" actId="207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mod">
            <ac:chgData name="Chuck Tomasi" userId="79514c44-a18e-4aaa-84b1-18f74099d6b1" providerId="ADAL" clId="{369A3F55-D501-4944-B390-8F0DC51B98ED}" dt="2023-11-06T21:28:44.505" v="892" actId="207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mod">
            <ac:chgData name="Chuck Tomasi" userId="79514c44-a18e-4aaa-84b1-18f74099d6b1" providerId="ADAL" clId="{369A3F55-D501-4944-B390-8F0DC51B98ED}" dt="2023-11-06T21:28:44.505" v="892" actId="207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mod">
            <ac:chgData name="Chuck Tomasi" userId="79514c44-a18e-4aaa-84b1-18f74099d6b1" providerId="ADAL" clId="{369A3F55-D501-4944-B390-8F0DC51B98ED}" dt="2023-11-06T21:28:40.667" v="891" actId="207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mod">
            <ac:chgData name="Chuck Tomasi" userId="79514c44-a18e-4aaa-84b1-18f74099d6b1" providerId="ADAL" clId="{369A3F55-D501-4944-B390-8F0DC51B98ED}" dt="2023-11-06T21:51:19.544" v="1015" actId="207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76" creationId="{741F4171-0106-4A0B-C4DD-49C13317572C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77" creationId="{32FB80B4-8DC3-8134-E87D-D56AE562D8CE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78" creationId="{00246D3A-F45C-6D73-E464-2FD7DEEA38E6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79" creationId="{3E368112-FF15-ED11-85EC-7E5AA4FB6731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80" creationId="{F16417B2-0A33-6C29-9443-BB8FCFEF3F7E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81" creationId="{F2BC76F5-7236-BAD6-A9CC-3817740C5CEC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82" creationId="{25BA0666-C7C2-279A-8315-619672377AC1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83" creationId="{0F438002-A4F8-0195-DFC0-07A638E40C48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84" creationId="{7C773EAD-C530-BBDC-C73A-3A1ECCF55097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85" creationId="{5A80D26B-DDAA-F98D-3728-32154A2AB4CF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86" creationId="{C972CBB6-5009-7248-6876-7665F7807F36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87" creationId="{B37733B5-FDDD-1F6C-EDC7-775E543B05BC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88" creationId="{FA59ED15-20DE-E563-100B-300E7B8EF2BF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89" creationId="{92068D9E-6A54-F925-531B-E3E4C6D5151A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90" creationId="{586AC96A-3292-2E1E-8CD6-F41538E34680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91" creationId="{76B85DBB-B2E3-556D-9845-01B227A7523E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92" creationId="{7B5819FE-2C84-02C4-A4A7-AAEDECD17358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93" creationId="{D0612AD2-7A7E-4587-6505-8B1F57BFB112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94" creationId="{AE7C9AC6-3C98-011A-7E14-F1C18402B534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95" creationId="{30BDBF44-5144-8E7E-AF88-4591DA3D1E9C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96" creationId="{9131F06C-2B2E-E3F5-F0BA-52E48BA1DEE5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97" creationId="{B9793157-C038-8962-DE07-53FA81722EF3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98" creationId="{56676511-E112-ABB7-7241-5A3F9710B3B4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99" creationId="{6FDAB21D-BB96-6BC9-1B84-489BC4CBE28F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00" creationId="{70AF22CF-6F9B-A0E3-DB95-B866B6C2DF61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01" creationId="{0B471C33-7C99-E040-B64C-443BE096A738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02" creationId="{B20D6A64-E043-D0E7-D69B-5E6E193D9110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03" creationId="{F668CE66-A06B-D697-53E3-407F354C5873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04" creationId="{5DF4376A-2465-FEF2-D15C-F8F77AC80D9D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05" creationId="{4189DDF0-476F-9739-F424-ECB4B99FB436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06" creationId="{7DB1AF94-D192-855D-3B85-4B034DA18AF4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07" creationId="{EA6EEDB1-2454-7E6C-A83B-0888B5FF4BB7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08" creationId="{1F7CD149-1EC8-C5B5-44AF-966674477A15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09" creationId="{3B9149A2-291F-D5C6-1D7B-420A0D0C0133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10" creationId="{0FC3920B-C067-39F8-5F66-D23D6C321D7A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11" creationId="{1CDF31E0-D2EA-872F-5E84-C90D200EC9E3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12" creationId="{B8E468B3-E6E5-3D98-EBC6-B8779C7EC0F7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13" creationId="{9F08D881-F64D-45F5-D0EC-619E82913107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14" creationId="{BA94A8AE-623C-A85F-C7BA-AAD18A4A003C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15" creationId="{CFA53045-A23E-9A8E-585C-DCED32A76697}"/>
            </ac:spMkLst>
          </pc:spChg>
          <pc:spChg chg="mod">
            <ac:chgData name="Chuck Tomasi" userId="79514c44-a18e-4aaa-84b1-18f74099d6b1" providerId="ADAL" clId="{369A3F55-D501-4944-B390-8F0DC51B98ED}" dt="2023-11-06T21:35:46.086" v="951"/>
            <ac:spMkLst>
              <pc:docMk/>
              <pc:sldMasterMk cId="2317532505" sldId="2147483672"/>
              <pc:sldLayoutMk cId="4272125660" sldId="2147483697"/>
              <ac:spMk id="116" creationId="{1436E8C7-A4CE-7BCC-5734-460FB36FFA19}"/>
            </ac:spMkLst>
          </pc:spChg>
          <pc:grpChg chg="add mod">
            <ac:chgData name="Chuck Tomasi" userId="79514c44-a18e-4aaa-84b1-18f74099d6b1" providerId="ADAL" clId="{369A3F55-D501-4944-B390-8F0DC51B98ED}" dt="2023-11-06T21:35:46.086" v="951"/>
            <ac:grpSpMkLst>
              <pc:docMk/>
              <pc:sldMasterMk cId="2317532505" sldId="2147483672"/>
              <pc:sldLayoutMk cId="4272125660" sldId="2147483697"/>
              <ac:grpSpMk id="20" creationId="{B96FE672-B134-D904-EA8B-C94C41E9362D}"/>
            </ac:grpSpMkLst>
          </pc:grpChg>
          <pc:grpChg chg="del">
            <ac:chgData name="Chuck Tomasi" userId="79514c44-a18e-4aaa-84b1-18f74099d6b1" providerId="ADAL" clId="{369A3F55-D501-4944-B390-8F0DC51B98ED}" dt="2023-11-06T19:46:48.418" v="823" actId="478"/>
            <ac:grpSpMkLst>
              <pc:docMk/>
              <pc:sldMasterMk cId="2317532505" sldId="2147483672"/>
              <pc:sldLayoutMk cId="4272125660" sldId="2147483697"/>
              <ac:grpSpMk id="60" creationId="{CDD791C6-042C-2810-DC30-1A26580C087C}"/>
            </ac:grpSpMkLst>
          </pc:grpChg>
          <pc:graphicFrameChg chg="add mod">
            <ac:chgData name="Chuck Tomasi" userId="79514c44-a18e-4aaa-84b1-18f74099d6b1" providerId="ADAL" clId="{369A3F55-D501-4944-B390-8F0DC51B98ED}" dt="2023-11-06T18:53:32.942" v="110"/>
            <ac:graphicFrameMkLst>
              <pc:docMk/>
              <pc:sldMasterMk cId="2317532505" sldId="2147483672"/>
              <pc:sldLayoutMk cId="4272125660" sldId="2147483697"/>
              <ac:graphicFrameMk id="4" creationId="{92145C23-B69D-1A90-5391-9A08DF26D433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51:25.286" v="96" actId="478"/>
            <ac:graphicFrameMkLst>
              <pc:docMk/>
              <pc:sldMasterMk cId="2317532505" sldId="2147483672"/>
              <pc:sldLayoutMk cId="4272125660" sldId="2147483697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69A3F55-D501-4944-B390-8F0DC51B98ED}" dt="2023-11-06T21:45:12.345" v="990" actId="207"/>
            <ac:picMkLst>
              <pc:docMk/>
              <pc:sldMasterMk cId="2317532505" sldId="2147483672"/>
              <pc:sldLayoutMk cId="4272125660" sldId="2147483697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69A3F55-D501-4944-B390-8F0DC51B98ED}" dt="2023-11-06T18:51:22.850" v="95" actId="478"/>
            <ac:cxnSpMkLst>
              <pc:docMk/>
              <pc:sldMasterMk cId="2317532505" sldId="2147483672"/>
              <pc:sldLayoutMk cId="4272125660" sldId="2147483697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51:22.850" v="95" actId="478"/>
            <ac:cxnSpMkLst>
              <pc:docMk/>
              <pc:sldMasterMk cId="2317532505" sldId="2147483672"/>
              <pc:sldLayoutMk cId="4272125660" sldId="2147483697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51:22.850" v="95" actId="478"/>
            <ac:cxnSpMkLst>
              <pc:docMk/>
              <pc:sldMasterMk cId="2317532505" sldId="2147483672"/>
              <pc:sldLayoutMk cId="4272125660" sldId="2147483697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3:32.942" v="110"/>
            <ac:cxnSpMkLst>
              <pc:docMk/>
              <pc:sldMasterMk cId="2317532505" sldId="2147483672"/>
              <pc:sldLayoutMk cId="4272125660" sldId="2147483697"/>
              <ac:cxnSpMk id="16" creationId="{B99E1583-BD31-0ECB-9AC3-B46D994F9C62}"/>
            </ac:cxnSpMkLst>
          </pc:cxnChg>
          <pc:cxnChg chg="add mod">
            <ac:chgData name="Chuck Tomasi" userId="79514c44-a18e-4aaa-84b1-18f74099d6b1" providerId="ADAL" clId="{369A3F55-D501-4944-B390-8F0DC51B98ED}" dt="2023-11-06T18:53:32.942" v="110"/>
            <ac:cxnSpMkLst>
              <pc:docMk/>
              <pc:sldMasterMk cId="2317532505" sldId="2147483672"/>
              <pc:sldLayoutMk cId="4272125660" sldId="2147483697"/>
              <ac:cxnSpMk id="17" creationId="{53E4AC36-A1C5-890C-D2DB-04934B6AD4FA}"/>
            </ac:cxnSpMkLst>
          </pc:cxnChg>
          <pc:cxnChg chg="add mod">
            <ac:chgData name="Chuck Tomasi" userId="79514c44-a18e-4aaa-84b1-18f74099d6b1" providerId="ADAL" clId="{369A3F55-D501-4944-B390-8F0DC51B98ED}" dt="2023-11-06T18:53:32.942" v="110"/>
            <ac:cxnSpMkLst>
              <pc:docMk/>
              <pc:sldMasterMk cId="2317532505" sldId="2147483672"/>
              <pc:sldLayoutMk cId="4272125660" sldId="2147483697"/>
              <ac:cxnSpMk id="18" creationId="{B1FD8C7D-D15B-A565-4D82-7BFF4D0FC2CC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6T21:51:29.127" v="1017" actId="207"/>
          <pc:sldLayoutMkLst>
            <pc:docMk/>
            <pc:sldMasterMk cId="2317532505" sldId="2147483672"/>
            <pc:sldLayoutMk cId="1463208559" sldId="2147483698"/>
          </pc:sldLayoutMkLst>
          <pc:spChg chg="add mod">
            <ac:chgData name="Chuck Tomasi" userId="79514c44-a18e-4aaa-84b1-18f74099d6b1" providerId="ADAL" clId="{369A3F55-D501-4944-B390-8F0DC51B98ED}" dt="2023-11-06T18:53:35.700" v="111"/>
            <ac:spMkLst>
              <pc:docMk/>
              <pc:sldMasterMk cId="2317532505" sldId="2147483672"/>
              <pc:sldLayoutMk cId="1463208559" sldId="2147483698"/>
              <ac:spMk id="2" creationId="{583A615B-7057-3DAF-BAF7-02DABB7B24B2}"/>
            </ac:spMkLst>
          </pc:spChg>
          <pc:spChg chg="add mod">
            <ac:chgData name="Chuck Tomasi" userId="79514c44-a18e-4aaa-84b1-18f74099d6b1" providerId="ADAL" clId="{369A3F55-D501-4944-B390-8F0DC51B98ED}" dt="2023-11-06T18:53:35.700" v="111"/>
            <ac:spMkLst>
              <pc:docMk/>
              <pc:sldMasterMk cId="2317532505" sldId="2147483672"/>
              <pc:sldLayoutMk cId="1463208559" sldId="2147483698"/>
              <ac:spMk id="3" creationId="{7D751D65-0152-AE8C-344C-E1E9710DC4BA}"/>
            </ac:spMkLst>
          </pc:spChg>
          <pc:spChg chg="del">
            <ac:chgData name="Chuck Tomasi" userId="79514c44-a18e-4aaa-84b1-18f74099d6b1" providerId="ADAL" clId="{369A3F55-D501-4944-B390-8F0DC51B98ED}" dt="2023-11-06T18:51:32.351" v="97" actId="478"/>
            <ac:spMkLst>
              <pc:docMk/>
              <pc:sldMasterMk cId="2317532505" sldId="2147483672"/>
              <pc:sldLayoutMk cId="1463208559" sldId="2147483698"/>
              <ac:spMk id="7" creationId="{5DBC961D-11B3-FD60-DBB1-3BB5A9EF7EA8}"/>
            </ac:spMkLst>
          </pc:spChg>
          <pc:spChg chg="del">
            <ac:chgData name="Chuck Tomasi" userId="79514c44-a18e-4aaa-84b1-18f74099d6b1" providerId="ADAL" clId="{369A3F55-D501-4944-B390-8F0DC51B98ED}" dt="2023-11-06T18:51:32.351" v="97" actId="478"/>
            <ac:spMkLst>
              <pc:docMk/>
              <pc:sldMasterMk cId="2317532505" sldId="2147483672"/>
              <pc:sldLayoutMk cId="1463208559" sldId="2147483698"/>
              <ac:spMk id="8" creationId="{A2ACED5D-22CF-558E-0E6B-EA084D7400CA}"/>
            </ac:spMkLst>
          </pc:spChg>
          <pc:spChg chg="mod">
            <ac:chgData name="Chuck Tomasi" userId="79514c44-a18e-4aaa-84b1-18f74099d6b1" providerId="ADAL" clId="{369A3F55-D501-4944-B390-8F0DC51B98ED}" dt="2023-10-30T11:36:59.954" v="38" actId="207"/>
            <ac:spMkLst>
              <pc:docMk/>
              <pc:sldMasterMk cId="2317532505" sldId="2147483672"/>
              <pc:sldLayoutMk cId="1463208559" sldId="2147483698"/>
              <ac:spMk id="9" creationId="{8F26C48C-2135-733D-8E9A-C81BAEE655C3}"/>
            </ac:spMkLst>
          </pc:spChg>
          <pc:spChg chg="del">
            <ac:chgData name="Chuck Tomasi" userId="79514c44-a18e-4aaa-84b1-18f74099d6b1" providerId="ADAL" clId="{369A3F55-D501-4944-B390-8F0DC51B98ED}" dt="2023-11-06T18:51:32.351" v="97" actId="478"/>
            <ac:spMkLst>
              <pc:docMk/>
              <pc:sldMasterMk cId="2317532505" sldId="2147483672"/>
              <pc:sldLayoutMk cId="1463208559" sldId="2147483698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369A3F55-D501-4944-B390-8F0DC51B98ED}" dt="2023-11-06T18:53:35.700" v="111"/>
            <ac:spMkLst>
              <pc:docMk/>
              <pc:sldMasterMk cId="2317532505" sldId="2147483672"/>
              <pc:sldLayoutMk cId="1463208559" sldId="2147483698"/>
              <ac:spMk id="19" creationId="{F1852EA0-B302-5E64-FF21-FE1F74BB2430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60" creationId="{8F15BD46-C1B7-183D-9513-7C18E7AA052E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62" creationId="{12514696-8C92-5ACD-BBB0-34D86972539B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63" creationId="{7EDB2D41-3469-C084-AE31-375BDCF72B3B}"/>
            </ac:spMkLst>
          </pc:spChg>
          <pc:spChg chg="mod">
            <ac:chgData name="Chuck Tomasi" userId="79514c44-a18e-4aaa-84b1-18f74099d6b1" providerId="ADAL" clId="{369A3F55-D501-4944-B390-8F0DC51B98ED}" dt="2023-11-06T21:28:56.491" v="894" actId="207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">
            <ac:chgData name="Chuck Tomasi" userId="79514c44-a18e-4aaa-84b1-18f74099d6b1" providerId="ADAL" clId="{369A3F55-D501-4944-B390-8F0DC51B98ED}" dt="2023-11-06T21:28:56.491" v="894" actId="207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">
            <ac:chgData name="Chuck Tomasi" userId="79514c44-a18e-4aaa-84b1-18f74099d6b1" providerId="ADAL" clId="{369A3F55-D501-4944-B390-8F0DC51B98ED}" dt="2023-11-06T21:28:56.491" v="894" actId="207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mod">
            <ac:chgData name="Chuck Tomasi" userId="79514c44-a18e-4aaa-84b1-18f74099d6b1" providerId="ADAL" clId="{369A3F55-D501-4944-B390-8F0DC51B98ED}" dt="2023-11-06T21:28:56.491" v="894" actId="207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mod">
            <ac:chgData name="Chuck Tomasi" userId="79514c44-a18e-4aaa-84b1-18f74099d6b1" providerId="ADAL" clId="{369A3F55-D501-4944-B390-8F0DC51B98ED}" dt="2023-11-06T21:28:56.491" v="894" actId="207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mod">
            <ac:chgData name="Chuck Tomasi" userId="79514c44-a18e-4aaa-84b1-18f74099d6b1" providerId="ADAL" clId="{369A3F55-D501-4944-B390-8F0DC51B98ED}" dt="2023-11-06T21:28:56.491" v="894" actId="207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mod">
            <ac:chgData name="Chuck Tomasi" userId="79514c44-a18e-4aaa-84b1-18f74099d6b1" providerId="ADAL" clId="{369A3F55-D501-4944-B390-8F0DC51B98ED}" dt="2023-11-06T21:28:56.491" v="894" actId="207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mod">
            <ac:chgData name="Chuck Tomasi" userId="79514c44-a18e-4aaa-84b1-18f74099d6b1" providerId="ADAL" clId="{369A3F55-D501-4944-B390-8F0DC51B98ED}" dt="2023-11-06T21:28:56.491" v="894" actId="207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mod">
            <ac:chgData name="Chuck Tomasi" userId="79514c44-a18e-4aaa-84b1-18f74099d6b1" providerId="ADAL" clId="{369A3F55-D501-4944-B390-8F0DC51B98ED}" dt="2023-11-06T21:28:56.491" v="894" actId="207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mod">
            <ac:chgData name="Chuck Tomasi" userId="79514c44-a18e-4aaa-84b1-18f74099d6b1" providerId="ADAL" clId="{369A3F55-D501-4944-B390-8F0DC51B98ED}" dt="2023-11-06T21:28:56.491" v="894" actId="207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mod">
            <ac:chgData name="Chuck Tomasi" userId="79514c44-a18e-4aaa-84b1-18f74099d6b1" providerId="ADAL" clId="{369A3F55-D501-4944-B390-8F0DC51B98ED}" dt="2023-11-06T21:28:56.491" v="894" actId="207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mod">
            <ac:chgData name="Chuck Tomasi" userId="79514c44-a18e-4aaa-84b1-18f74099d6b1" providerId="ADAL" clId="{369A3F55-D501-4944-B390-8F0DC51B98ED}" dt="2023-11-06T21:51:29.127" v="1017" actId="207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77" creationId="{654463B5-5772-F9EA-2166-93E22B2EF54E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78" creationId="{BE8B5CCC-8DD5-CB45-4816-4D13159108D3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79" creationId="{4608898D-0F9E-22EA-5789-E6CE672FEC90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80" creationId="{2334A26F-5133-8741-4193-126CF97F2735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81" creationId="{C33C63FA-60CC-58D8-F8F5-78A321006C24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82" creationId="{3327C112-3D9A-35F6-0671-EDF5655F207E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83" creationId="{69B6C4ED-87E1-AA56-19D2-5B843E3F87E1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84" creationId="{2466BC82-DD99-233A-A23B-E8076E43DE78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85" creationId="{7F938A7D-3A23-70D4-E238-3C3F30F96CCE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86" creationId="{881027E7-3F78-7C8A-A179-AC7DF06D8337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87" creationId="{F93D4BFF-D78C-E4DF-2D99-3B26E587721D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88" creationId="{ACD33408-A310-E8EC-D9FE-83F2B0A5DE7B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89" creationId="{A309F859-9243-929A-6EFA-EC773985EDF9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90" creationId="{83A4694C-4CAB-ECE4-F7BF-50D08C74B1F2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91" creationId="{88ED9751-9C5F-EBBB-EB7D-28D329FD567D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92" creationId="{4D7546AD-FF67-9643-FB25-9A4392A2B619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93" creationId="{A012305D-DC32-41B1-D149-8C5ABF3EAA18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94" creationId="{B7A48DAE-0338-8594-9C85-1EF2B1539337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95" creationId="{1E4CAC10-963A-B09D-0489-ED544971BEA9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96" creationId="{2FE85131-1753-D742-E94C-B3972E99A497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97" creationId="{F82ADB5F-765C-6A36-BD9B-BF4E09CC4273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98" creationId="{375AC120-355B-1AB8-58D5-EF0526F311AF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99" creationId="{D5A4F40C-BA7F-B92D-A9F6-6057430CC6EB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00" creationId="{1DE80552-94D3-0689-BAEF-5106423C4425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01" creationId="{0F8D836E-5715-BF32-EE26-5F3380BB13CB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02" creationId="{E5792073-826F-D695-B2E4-070314BC3959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03" creationId="{53877D7F-65E1-7A41-B680-5FB3F1D34FC8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04" creationId="{36661A88-115F-05F5-06FB-AF85BE8CCC9E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05" creationId="{F9749C3D-AF04-77C4-9731-4553D5B618C2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06" creationId="{6242BC8F-0B89-235F-8494-B6E1D907F133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08" creationId="{9143C71C-A48B-3027-92F4-1C950206A259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09" creationId="{B07D86A4-1EB6-9106-CD9D-91AC4CCD89B9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10" creationId="{DADA0DD2-EE75-C132-A8EE-68B9357E43F2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11" creationId="{A3AFDB1B-5672-3865-C3D3-C732B9522829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12" creationId="{6D58234F-75FB-97DD-EF61-34378BE29C50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13" creationId="{61094953-09C2-5A43-ED8F-49BDD0ECC40B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14" creationId="{F994C30F-272E-23EB-797F-F9D6F33B4856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15" creationId="{8798CE9D-9F8B-DC56-1C29-79BD04ABC400}"/>
            </ac:spMkLst>
          </pc:spChg>
          <pc:spChg chg="mod">
            <ac:chgData name="Chuck Tomasi" userId="79514c44-a18e-4aaa-84b1-18f74099d6b1" providerId="ADAL" clId="{369A3F55-D501-4944-B390-8F0DC51B98ED}" dt="2023-11-06T21:36:03.150" v="954"/>
            <ac:spMkLst>
              <pc:docMk/>
              <pc:sldMasterMk cId="2317532505" sldId="2147483672"/>
              <pc:sldLayoutMk cId="1463208559" sldId="2147483698"/>
              <ac:spMk id="116" creationId="{DFE0456E-EAF6-EA7D-C284-DB3F58682C9C}"/>
            </ac:spMkLst>
          </pc:spChg>
          <pc:grpChg chg="add mod">
            <ac:chgData name="Chuck Tomasi" userId="79514c44-a18e-4aaa-84b1-18f74099d6b1" providerId="ADAL" clId="{369A3F55-D501-4944-B390-8F0DC51B98ED}" dt="2023-11-06T21:36:03.150" v="954"/>
            <ac:grpSpMkLst>
              <pc:docMk/>
              <pc:sldMasterMk cId="2317532505" sldId="2147483672"/>
              <pc:sldLayoutMk cId="1463208559" sldId="2147483698"/>
              <ac:grpSpMk id="20" creationId="{1D81E13A-4494-6A22-20CD-3F92672DDE4C}"/>
            </ac:grpSpMkLst>
          </pc:grpChg>
          <pc:grpChg chg="del">
            <ac:chgData name="Chuck Tomasi" userId="79514c44-a18e-4aaa-84b1-18f74099d6b1" providerId="ADAL" clId="{369A3F55-D501-4944-B390-8F0DC51B98ED}" dt="2023-11-06T19:46:56.502" v="825" actId="478"/>
            <ac:grpSpMkLst>
              <pc:docMk/>
              <pc:sldMasterMk cId="2317532505" sldId="2147483672"/>
              <pc:sldLayoutMk cId="1463208559" sldId="2147483698"/>
              <ac:grpSpMk id="59" creationId="{0392CF4E-EDC6-7939-4AB3-15FEC17AE159}"/>
            </ac:grpSpMkLst>
          </pc:grpChg>
          <pc:graphicFrameChg chg="add mod">
            <ac:chgData name="Chuck Tomasi" userId="79514c44-a18e-4aaa-84b1-18f74099d6b1" providerId="ADAL" clId="{369A3F55-D501-4944-B390-8F0DC51B98ED}" dt="2023-11-06T18:53:35.700" v="111"/>
            <ac:graphicFrameMkLst>
              <pc:docMk/>
              <pc:sldMasterMk cId="2317532505" sldId="2147483672"/>
              <pc:sldLayoutMk cId="1463208559" sldId="2147483698"/>
              <ac:graphicFrameMk id="4" creationId="{1F724AC6-308B-D879-A3C4-6DCDB081E863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51:35.756" v="98" actId="478"/>
            <ac:graphicFrameMkLst>
              <pc:docMk/>
              <pc:sldMasterMk cId="2317532505" sldId="2147483672"/>
              <pc:sldLayoutMk cId="1463208559" sldId="2147483698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369A3F55-D501-4944-B390-8F0DC51B98ED}" dt="2023-11-06T21:45:23.738" v="992" actId="207"/>
            <ac:picMkLst>
              <pc:docMk/>
              <pc:sldMasterMk cId="2317532505" sldId="2147483672"/>
              <pc:sldLayoutMk cId="1463208559" sldId="2147483698"/>
              <ac:picMk id="57" creationId="{69324FBE-DFBA-F6D2-1011-D622F337C1F6}"/>
            </ac:picMkLst>
          </pc:picChg>
          <pc:cxnChg chg="del">
            <ac:chgData name="Chuck Tomasi" userId="79514c44-a18e-4aaa-84b1-18f74099d6b1" providerId="ADAL" clId="{369A3F55-D501-4944-B390-8F0DC51B98ED}" dt="2023-11-06T18:51:32.351" v="97" actId="478"/>
            <ac:cxnSpMkLst>
              <pc:docMk/>
              <pc:sldMasterMk cId="2317532505" sldId="2147483672"/>
              <pc:sldLayoutMk cId="1463208559" sldId="2147483698"/>
              <ac:cxnSpMk id="10" creationId="{ED71AF66-A479-1729-3AE2-A02D913D0092}"/>
            </ac:cxnSpMkLst>
          </pc:cxnChg>
          <pc:cxnChg chg="del">
            <ac:chgData name="Chuck Tomasi" userId="79514c44-a18e-4aaa-84b1-18f74099d6b1" providerId="ADAL" clId="{369A3F55-D501-4944-B390-8F0DC51B98ED}" dt="2023-11-06T18:51:32.351" v="97" actId="478"/>
            <ac:cxnSpMkLst>
              <pc:docMk/>
              <pc:sldMasterMk cId="2317532505" sldId="2147483672"/>
              <pc:sldLayoutMk cId="1463208559" sldId="2147483698"/>
              <ac:cxnSpMk id="11" creationId="{2A705A15-9213-0DA9-A1F3-33FEDE57631F}"/>
            </ac:cxnSpMkLst>
          </pc:cxnChg>
          <pc:cxnChg chg="del">
            <ac:chgData name="Chuck Tomasi" userId="79514c44-a18e-4aaa-84b1-18f74099d6b1" providerId="ADAL" clId="{369A3F55-D501-4944-B390-8F0DC51B98ED}" dt="2023-11-06T18:51:32.351" v="97" actId="478"/>
            <ac:cxnSpMkLst>
              <pc:docMk/>
              <pc:sldMasterMk cId="2317532505" sldId="2147483672"/>
              <pc:sldLayoutMk cId="1463208559" sldId="2147483698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369A3F55-D501-4944-B390-8F0DC51B98ED}" dt="2023-11-06T18:53:35.700" v="111"/>
            <ac:cxnSpMkLst>
              <pc:docMk/>
              <pc:sldMasterMk cId="2317532505" sldId="2147483672"/>
              <pc:sldLayoutMk cId="1463208559" sldId="2147483698"/>
              <ac:cxnSpMk id="14" creationId="{F38BB80A-27B5-1711-8190-C316D81EE8A2}"/>
            </ac:cxnSpMkLst>
          </pc:cxnChg>
          <pc:cxnChg chg="add mod">
            <ac:chgData name="Chuck Tomasi" userId="79514c44-a18e-4aaa-84b1-18f74099d6b1" providerId="ADAL" clId="{369A3F55-D501-4944-B390-8F0DC51B98ED}" dt="2023-11-06T18:53:35.700" v="111"/>
            <ac:cxnSpMkLst>
              <pc:docMk/>
              <pc:sldMasterMk cId="2317532505" sldId="2147483672"/>
              <pc:sldLayoutMk cId="1463208559" sldId="2147483698"/>
              <ac:cxnSpMk id="17" creationId="{9BFE4DC6-2B98-C1F8-4E04-707A8EFF791D}"/>
            </ac:cxnSpMkLst>
          </pc:cxnChg>
          <pc:cxnChg chg="add mod">
            <ac:chgData name="Chuck Tomasi" userId="79514c44-a18e-4aaa-84b1-18f74099d6b1" providerId="ADAL" clId="{369A3F55-D501-4944-B390-8F0DC51B98ED}" dt="2023-11-06T18:53:35.700" v="111"/>
            <ac:cxnSpMkLst>
              <pc:docMk/>
              <pc:sldMasterMk cId="2317532505" sldId="2147483672"/>
              <pc:sldLayoutMk cId="1463208559" sldId="2147483698"/>
              <ac:cxnSpMk id="18" creationId="{EFF226BA-8C33-E42D-47BF-88925AD859F0}"/>
            </ac:cxnSpMkLst>
          </pc:cxnChg>
        </pc:sldLayoutChg>
        <pc:sldLayoutChg chg="addSp delSp modSp mod">
          <pc:chgData name="Chuck Tomasi" userId="79514c44-a18e-4aaa-84b1-18f74099d6b1" providerId="ADAL" clId="{369A3F55-D501-4944-B390-8F0DC51B98ED}" dt="2023-11-07T13:08:12.573" v="1019"/>
          <pc:sldLayoutMkLst>
            <pc:docMk/>
            <pc:sldMasterMk cId="2317532505" sldId="2147483672"/>
            <pc:sldLayoutMk cId="370519648" sldId="2147483699"/>
          </pc:sldLayoutMkLst>
          <pc:spChg chg="add mod">
            <ac:chgData name="Chuck Tomasi" userId="79514c44-a18e-4aaa-84b1-18f74099d6b1" providerId="ADAL" clId="{369A3F55-D501-4944-B390-8F0DC51B98ED}" dt="2023-11-06T18:46:24.232" v="47"/>
            <ac:spMkLst>
              <pc:docMk/>
              <pc:sldMasterMk cId="2317532505" sldId="2147483672"/>
              <pc:sldLayoutMk cId="370519648" sldId="2147483699"/>
              <ac:spMk id="2" creationId="{00E4CF4A-21EA-C178-8CD2-B24C1F22C4DA}"/>
            </ac:spMkLst>
          </pc:spChg>
          <pc:spChg chg="add mod">
            <ac:chgData name="Chuck Tomasi" userId="79514c44-a18e-4aaa-84b1-18f74099d6b1" providerId="ADAL" clId="{369A3F55-D501-4944-B390-8F0DC51B98ED}" dt="2023-11-06T18:46:24.232" v="47"/>
            <ac:spMkLst>
              <pc:docMk/>
              <pc:sldMasterMk cId="2317532505" sldId="2147483672"/>
              <pc:sldLayoutMk cId="370519648" sldId="2147483699"/>
              <ac:spMk id="4" creationId="{CFE40F59-D245-8646-B505-F6E57C573A2B}"/>
            </ac:spMkLst>
          </pc:spChg>
          <pc:spChg chg="mod">
            <ac:chgData name="Chuck Tomasi" userId="79514c44-a18e-4aaa-84b1-18f74099d6b1" providerId="ADAL" clId="{369A3F55-D501-4944-B390-8F0DC51B98ED}" dt="2023-10-30T11:34:48.272" v="1" actId="207"/>
            <ac:spMkLst>
              <pc:docMk/>
              <pc:sldMasterMk cId="2317532505" sldId="2147483672"/>
              <pc:sldLayoutMk cId="370519648" sldId="2147483699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369A3F55-D501-4944-B390-8F0DC51B98ED}" dt="2023-11-06T18:46:17.589" v="44" actId="478"/>
            <ac:spMkLst>
              <pc:docMk/>
              <pc:sldMasterMk cId="2317532505" sldId="2147483672"/>
              <pc:sldLayoutMk cId="370519648" sldId="2147483699"/>
              <ac:spMk id="7" creationId="{3A1FF5CD-CBFA-137B-77C1-DD44C676E50B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mod">
            <ac:chgData name="Chuck Tomasi" userId="79514c44-a18e-4aaa-84b1-18f74099d6b1" providerId="ADAL" clId="{369A3F55-D501-4944-B390-8F0DC51B98ED}" dt="2023-11-06T21:23:49.590" v="850" actId="207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mod">
            <ac:chgData name="Chuck Tomasi" userId="79514c44-a18e-4aaa-84b1-18f74099d6b1" providerId="ADAL" clId="{369A3F55-D501-4944-B390-8F0DC51B98ED}" dt="2023-11-06T21:23:04.807" v="848" actId="207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spChg chg="del">
            <ac:chgData name="Chuck Tomasi" userId="79514c44-a18e-4aaa-84b1-18f74099d6b1" providerId="ADAL" clId="{369A3F55-D501-4944-B390-8F0DC51B98ED}" dt="2023-11-06T18:46:23.224" v="46" actId="478"/>
            <ac:spMkLst>
              <pc:docMk/>
              <pc:sldMasterMk cId="2317532505" sldId="2147483672"/>
              <pc:sldLayoutMk cId="370519648" sldId="2147483699"/>
              <ac:spMk id="92" creationId="{91E05106-0F16-C84E-F5AB-967103B81BB7}"/>
            </ac:spMkLst>
          </pc:spChg>
          <pc:graphicFrameChg chg="add del mod">
            <ac:chgData name="Chuck Tomasi" userId="79514c44-a18e-4aaa-84b1-18f74099d6b1" providerId="ADAL" clId="{369A3F55-D501-4944-B390-8F0DC51B98ED}" dt="2023-11-07T13:08:11.883" v="1018" actId="478"/>
            <ac:graphicFrameMkLst>
              <pc:docMk/>
              <pc:sldMasterMk cId="2317532505" sldId="2147483672"/>
              <pc:sldLayoutMk cId="370519648" sldId="2147483699"/>
              <ac:graphicFrameMk id="3" creationId="{A21D49DE-F4C4-0C3B-6FBB-816053585EF4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7T13:08:12.573" v="1019"/>
            <ac:graphicFrameMkLst>
              <pc:docMk/>
              <pc:sldMasterMk cId="2317532505" sldId="2147483672"/>
              <pc:sldLayoutMk cId="370519648" sldId="2147483699"/>
              <ac:graphicFrameMk id="7" creationId="{5912D99D-CE21-0760-38FC-EF0C484F5546}"/>
            </ac:graphicFrameMkLst>
          </pc:graphicFrameChg>
          <pc:graphicFrameChg chg="add del mod">
            <ac:chgData name="Chuck Tomasi" userId="79514c44-a18e-4aaa-84b1-18f74099d6b1" providerId="ADAL" clId="{369A3F55-D501-4944-B390-8F0DC51B98ED}" dt="2023-11-07T13:08:11.883" v="1018" actId="478"/>
            <ac:graphicFrameMkLst>
              <pc:docMk/>
              <pc:sldMasterMk cId="2317532505" sldId="2147483672"/>
              <pc:sldLayoutMk cId="370519648" sldId="2147483699"/>
              <ac:graphicFrameMk id="8" creationId="{4D19F696-41F2-B436-8B50-D20CE3B4043D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7T13:08:12.573" v="1019"/>
            <ac:graphicFrameMkLst>
              <pc:docMk/>
              <pc:sldMasterMk cId="2317532505" sldId="2147483672"/>
              <pc:sldLayoutMk cId="370519648" sldId="2147483699"/>
              <ac:graphicFrameMk id="10" creationId="{782DAA1C-85B9-82DF-88FA-A34567254DCC}"/>
            </ac:graphicFrameMkLst>
          </pc:graphicFrameChg>
          <pc:graphicFrameChg chg="del modGraphic">
            <ac:chgData name="Chuck Tomasi" userId="79514c44-a18e-4aaa-84b1-18f74099d6b1" providerId="ADAL" clId="{369A3F55-D501-4944-B390-8F0DC51B98ED}" dt="2023-11-06T18:46:14.319" v="43" actId="478"/>
            <ac:graphicFrameMkLst>
              <pc:docMk/>
              <pc:sldMasterMk cId="2317532505" sldId="2147483672"/>
              <pc:sldLayoutMk cId="370519648" sldId="2147483699"/>
              <ac:graphicFrameMk id="79" creationId="{428858DE-05BF-6B0E-74F3-240CAF86F573}"/>
            </ac:graphicFrameMkLst>
          </pc:graphicFrameChg>
          <pc:graphicFrameChg chg="del">
            <ac:chgData name="Chuck Tomasi" userId="79514c44-a18e-4aaa-84b1-18f74099d6b1" providerId="ADAL" clId="{369A3F55-D501-4944-B390-8F0DC51B98ED}" dt="2023-11-06T18:46:20.234" v="45" actId="478"/>
            <ac:graphicFrameMkLst>
              <pc:docMk/>
              <pc:sldMasterMk cId="2317532505" sldId="2147483672"/>
              <pc:sldLayoutMk cId="370519648" sldId="2147483699"/>
              <ac:graphicFrameMk id="93" creationId="{6FD185E8-78BC-9629-71DC-F95212B6009D}"/>
            </ac:graphicFrameMkLst>
          </pc:graphicFrameChg>
          <pc:picChg chg="add mod">
            <ac:chgData name="Chuck Tomasi" userId="79514c44-a18e-4aaa-84b1-18f74099d6b1" providerId="ADAL" clId="{369A3F55-D501-4944-B390-8F0DC51B98ED}" dt="2023-11-06T21:42:58.367" v="959"/>
            <ac:picMkLst>
              <pc:docMk/>
              <pc:sldMasterMk cId="2317532505" sldId="2147483672"/>
              <pc:sldLayoutMk cId="370519648" sldId="2147483699"/>
              <ac:picMk id="9" creationId="{CB990EA7-A144-03E5-BE0D-C1C0C0B90BFF}"/>
            </ac:picMkLst>
          </pc:picChg>
          <pc:picChg chg="del">
            <ac:chgData name="Chuck Tomasi" userId="79514c44-a18e-4aaa-84b1-18f74099d6b1" providerId="ADAL" clId="{369A3F55-D501-4944-B390-8F0DC51B98ED}" dt="2023-11-06T21:42:57.879" v="958" actId="47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49:18.287" v="994" actId="207"/>
          <pc:sldLayoutMkLst>
            <pc:docMk/>
            <pc:sldMasterMk cId="2317532505" sldId="2147483672"/>
            <pc:sldLayoutMk cId="1011280169" sldId="2147483701"/>
          </pc:sldLayoutMkLst>
          <pc:spChg chg="mod">
            <ac:chgData name="Chuck Tomasi" userId="79514c44-a18e-4aaa-84b1-18f74099d6b1" providerId="ADAL" clId="{369A3F55-D501-4944-B390-8F0DC51B98ED}" dt="2023-10-30T11:34:57.793" v="3" actId="207"/>
            <ac:spMkLst>
              <pc:docMk/>
              <pc:sldMasterMk cId="2317532505" sldId="2147483672"/>
              <pc:sldLayoutMk cId="1011280169" sldId="2147483701"/>
              <ac:spMk id="2" creationId="{A327CC0D-8AA0-4855-F523-58610D8D3D2A}"/>
            </ac:spMkLst>
          </pc:spChg>
          <pc:spChg chg="del">
            <ac:chgData name="Chuck Tomasi" userId="79514c44-a18e-4aaa-84b1-18f74099d6b1" providerId="ADAL" clId="{369A3F55-D501-4944-B390-8F0DC51B98ED}" dt="2023-11-06T18:47:02.932" v="50" actId="478"/>
            <ac:spMkLst>
              <pc:docMk/>
              <pc:sldMasterMk cId="2317532505" sldId="2147483672"/>
              <pc:sldLayoutMk cId="1011280169" sldId="2147483701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24:13.963" v="851" actId="207"/>
            <ac:spMkLst>
              <pc:docMk/>
              <pc:sldMasterMk cId="2317532505" sldId="2147483672"/>
              <pc:sldLayoutMk cId="1011280169" sldId="2147483701"/>
              <ac:spMk id="50" creationId="{229E2FB9-78C3-1888-4EA5-35B537B70DC4}"/>
            </ac:spMkLst>
          </pc:spChg>
          <pc:spChg chg="mod">
            <ac:chgData name="Chuck Tomasi" userId="79514c44-a18e-4aaa-84b1-18f74099d6b1" providerId="ADAL" clId="{369A3F55-D501-4944-B390-8F0DC51B98ED}" dt="2023-11-06T21:24:13.963" v="851" actId="207"/>
            <ac:spMkLst>
              <pc:docMk/>
              <pc:sldMasterMk cId="2317532505" sldId="2147483672"/>
              <pc:sldLayoutMk cId="1011280169" sldId="2147483701"/>
              <ac:spMk id="51" creationId="{B08B7B55-6702-754F-EA06-EBAE877AEFAC}"/>
            </ac:spMkLst>
          </pc:spChg>
          <pc:spChg chg="mod">
            <ac:chgData name="Chuck Tomasi" userId="79514c44-a18e-4aaa-84b1-18f74099d6b1" providerId="ADAL" clId="{369A3F55-D501-4944-B390-8F0DC51B98ED}" dt="2023-11-06T21:24:13.963" v="851" actId="207"/>
            <ac:spMkLst>
              <pc:docMk/>
              <pc:sldMasterMk cId="2317532505" sldId="2147483672"/>
              <pc:sldLayoutMk cId="1011280169" sldId="2147483701"/>
              <ac:spMk id="52" creationId="{0A4A79D5-FDDC-C7E2-55E4-4C0554D8A82E}"/>
            </ac:spMkLst>
          </pc:spChg>
          <pc:spChg chg="mod">
            <ac:chgData name="Chuck Tomasi" userId="79514c44-a18e-4aaa-84b1-18f74099d6b1" providerId="ADAL" clId="{369A3F55-D501-4944-B390-8F0DC51B98ED}" dt="2023-11-06T21:24:13.963" v="851" actId="207"/>
            <ac:spMkLst>
              <pc:docMk/>
              <pc:sldMasterMk cId="2317532505" sldId="2147483672"/>
              <pc:sldLayoutMk cId="1011280169" sldId="2147483701"/>
              <ac:spMk id="53" creationId="{F544C9DC-8539-CCA6-B80E-94C708BCD59D}"/>
            </ac:spMkLst>
          </pc:spChg>
          <pc:spChg chg="mod">
            <ac:chgData name="Chuck Tomasi" userId="79514c44-a18e-4aaa-84b1-18f74099d6b1" providerId="ADAL" clId="{369A3F55-D501-4944-B390-8F0DC51B98ED}" dt="2023-11-06T21:24:13.963" v="851" actId="207"/>
            <ac:spMkLst>
              <pc:docMk/>
              <pc:sldMasterMk cId="2317532505" sldId="2147483672"/>
              <pc:sldLayoutMk cId="1011280169" sldId="2147483701"/>
              <ac:spMk id="54" creationId="{DA0A777D-E8EC-FCCA-D524-6FCA899CD96B}"/>
            </ac:spMkLst>
          </pc:spChg>
          <pc:spChg chg="mod">
            <ac:chgData name="Chuck Tomasi" userId="79514c44-a18e-4aaa-84b1-18f74099d6b1" providerId="ADAL" clId="{369A3F55-D501-4944-B390-8F0DC51B98ED}" dt="2023-11-06T21:24:13.963" v="851" actId="207"/>
            <ac:spMkLst>
              <pc:docMk/>
              <pc:sldMasterMk cId="2317532505" sldId="2147483672"/>
              <pc:sldLayoutMk cId="1011280169" sldId="2147483701"/>
              <ac:spMk id="55" creationId="{1A84D043-1124-107C-28D9-CA1730B464AE}"/>
            </ac:spMkLst>
          </pc:spChg>
          <pc:spChg chg="mod">
            <ac:chgData name="Chuck Tomasi" userId="79514c44-a18e-4aaa-84b1-18f74099d6b1" providerId="ADAL" clId="{369A3F55-D501-4944-B390-8F0DC51B98ED}" dt="2023-11-06T21:24:13.963" v="851" actId="207"/>
            <ac:spMkLst>
              <pc:docMk/>
              <pc:sldMasterMk cId="2317532505" sldId="2147483672"/>
              <pc:sldLayoutMk cId="1011280169" sldId="2147483701"/>
              <ac:spMk id="56" creationId="{14CC438C-98E6-C73D-C506-09DFD8EE44CA}"/>
            </ac:spMkLst>
          </pc:spChg>
          <pc:spChg chg="mod">
            <ac:chgData name="Chuck Tomasi" userId="79514c44-a18e-4aaa-84b1-18f74099d6b1" providerId="ADAL" clId="{369A3F55-D501-4944-B390-8F0DC51B98ED}" dt="2023-11-06T21:24:13.963" v="851" actId="207"/>
            <ac:spMkLst>
              <pc:docMk/>
              <pc:sldMasterMk cId="2317532505" sldId="2147483672"/>
              <pc:sldLayoutMk cId="1011280169" sldId="2147483701"/>
              <ac:spMk id="57" creationId="{FD86A47E-BF42-E1C9-CD90-6BCC1849DAAC}"/>
            </ac:spMkLst>
          </pc:spChg>
          <pc:spChg chg="mod">
            <ac:chgData name="Chuck Tomasi" userId="79514c44-a18e-4aaa-84b1-18f74099d6b1" providerId="ADAL" clId="{369A3F55-D501-4944-B390-8F0DC51B98ED}" dt="2023-11-06T21:24:13.963" v="851" actId="207"/>
            <ac:spMkLst>
              <pc:docMk/>
              <pc:sldMasterMk cId="2317532505" sldId="2147483672"/>
              <pc:sldLayoutMk cId="1011280169" sldId="2147483701"/>
              <ac:spMk id="58" creationId="{E75AAB87-848F-CFF3-48D6-D2427C1B7EB2}"/>
            </ac:spMkLst>
          </pc:spChg>
          <pc:spChg chg="mod">
            <ac:chgData name="Chuck Tomasi" userId="79514c44-a18e-4aaa-84b1-18f74099d6b1" providerId="ADAL" clId="{369A3F55-D501-4944-B390-8F0DC51B98ED}" dt="2023-11-06T21:24:13.963" v="851" actId="207"/>
            <ac:spMkLst>
              <pc:docMk/>
              <pc:sldMasterMk cId="2317532505" sldId="2147483672"/>
              <pc:sldLayoutMk cId="1011280169" sldId="2147483701"/>
              <ac:spMk id="59" creationId="{F9640310-AF44-896C-564C-66161937E695}"/>
            </ac:spMkLst>
          </pc:spChg>
          <pc:spChg chg="mod">
            <ac:chgData name="Chuck Tomasi" userId="79514c44-a18e-4aaa-84b1-18f74099d6b1" providerId="ADAL" clId="{369A3F55-D501-4944-B390-8F0DC51B98ED}" dt="2023-11-06T21:24:13.963" v="851" actId="207"/>
            <ac:spMkLst>
              <pc:docMk/>
              <pc:sldMasterMk cId="2317532505" sldId="2147483672"/>
              <pc:sldLayoutMk cId="1011280169" sldId="2147483701"/>
              <ac:spMk id="61" creationId="{F805DDBF-16A4-632D-96CD-70E86702E059}"/>
            </ac:spMkLst>
          </pc:spChg>
          <pc:spChg chg="mod">
            <ac:chgData name="Chuck Tomasi" userId="79514c44-a18e-4aaa-84b1-18f74099d6b1" providerId="ADAL" clId="{369A3F55-D501-4944-B390-8F0DC51B98ED}" dt="2023-11-06T21:49:18.287" v="994" actId="207"/>
            <ac:spMkLst>
              <pc:docMk/>
              <pc:sldMasterMk cId="2317532505" sldId="2147483672"/>
              <pc:sldLayoutMk cId="1011280169" sldId="2147483701"/>
              <ac:spMk id="62" creationId="{798743D1-B7F5-3A7C-3C51-ECB0CF93A985}"/>
            </ac:spMkLst>
          </pc:spChg>
          <pc:spChg chg="add mod">
            <ac:chgData name="Chuck Tomasi" userId="79514c44-a18e-4aaa-84b1-18f74099d6b1" providerId="ADAL" clId="{369A3F55-D501-4944-B390-8F0DC51B98ED}" dt="2023-11-06T18:48:35.591" v="72"/>
            <ac:spMkLst>
              <pc:docMk/>
              <pc:sldMasterMk cId="2317532505" sldId="2147483672"/>
              <pc:sldLayoutMk cId="1011280169" sldId="2147483701"/>
              <ac:spMk id="64" creationId="{DBA99A3C-D415-B5A6-483D-E45815306503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66" creationId="{96A99E3D-8241-94FC-BA6B-059D7045D7EA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67" creationId="{B9C2C428-6D7D-46F9-3A57-BBDE27C14D8F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68" creationId="{0441B92A-F55F-FFCD-0C6F-0E2F27CD3D28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69" creationId="{A94A661F-B8C9-A8C0-3B29-712CE0AAB587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70" creationId="{F0382825-0DF3-54E5-F1E1-154F9FBB1BEB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71" creationId="{E897E7EB-1A4E-1104-41C7-E1F95E99E352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72" creationId="{EE774B62-0F32-AAEB-C493-64935FC1348E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73" creationId="{2B258F7C-3E4F-D2E6-45E9-F938E7961065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74" creationId="{4E8A3DE4-6FE6-AFB1-5245-0AF23963AFC6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75" creationId="{967A2D5B-40B2-CC0D-5E50-737B16204E6F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76" creationId="{7DE22E4B-C61E-A04D-B5C3-307F36F4D766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77" creationId="{CE895403-ABAE-DB3E-BCDF-72FD0F6E36CD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78" creationId="{DAECD50D-B2E4-0DA0-B63B-B703121826ED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79" creationId="{2E76E482-C297-16D4-9103-3922F0B38A67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80" creationId="{396FDB4C-1F2F-6565-6AB7-7D5DDE85FF1A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81" creationId="{216DD5AF-A079-F9C9-9469-104BCB82DC3D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82" creationId="{F55B796A-ADD3-904A-EAFE-75F6011CC46D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83" creationId="{6FDEFA16-AFA9-CC67-A69A-54A9373690C2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84" creationId="{0AEF7147-718D-FFB3-FCA9-4DBF6536C12E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85" creationId="{2D5AD590-5766-D9D4-5D80-9BB417740DC7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86" creationId="{489ED324-C585-5A6F-B8C5-3527BF03A17E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87" creationId="{8AABA5F9-9348-14D4-DCDB-56FDC705958A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88" creationId="{1A5A7222-2839-EC3E-FF7D-E36CBCBD69CC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89" creationId="{6E955CA3-6F56-763E-6D6B-F7462C564EE6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90" creationId="{56FC35C3-2ACD-9C91-A52B-999DB330056F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91" creationId="{5E7F87D5-16CF-7410-C51F-1EA892EE3A78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92" creationId="{3C966D2D-62F2-3A9C-6886-E351F86ED373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93" creationId="{2B6AEA5A-FCA2-3FB6-F033-9989741CF209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94" creationId="{596AAEBB-8B39-55F1-445C-50079B62A04D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95" creationId="{ECBF3BDE-5ECB-DA20-66AF-48F1AB944CE5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96" creationId="{0C053277-83C8-F5A9-50D4-5D64219B412B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97" creationId="{34614C24-E0BB-E81F-B333-985BA70DF9F3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98" creationId="{49E790C7-9A60-4029-1B0C-0B0E21B188A0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99" creationId="{DE28E89E-5B01-C945-0B30-3C43555EFBBE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100" creationId="{B53B3C59-0A59-3188-AB8B-6ABB04A7B4B8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101" creationId="{3AC0731A-CC50-DB8D-25F5-5110E76348B1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102" creationId="{EE6CA4D7-057E-3AC7-1A9D-6ADB1579CE62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103" creationId="{37FE9AB7-FE7D-0EBF-0ABC-8C9B42FDBBE6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104" creationId="{861D6DAF-7297-7CDC-19D1-9B007F422943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105" creationId="{CB2E6493-B47C-BCB0-EAAE-1FDE089C1797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106" creationId="{61C457B2-5008-2024-BE93-51237FF0B73C}"/>
            </ac:spMkLst>
          </pc:spChg>
          <pc:spChg chg="mod">
            <ac:chgData name="Chuck Tomasi" userId="79514c44-a18e-4aaa-84b1-18f74099d6b1" providerId="ADAL" clId="{369A3F55-D501-4944-B390-8F0DC51B98ED}" dt="2023-11-06T21:29:06.634" v="895"/>
            <ac:spMkLst>
              <pc:docMk/>
              <pc:sldMasterMk cId="2317532505" sldId="2147483672"/>
              <pc:sldLayoutMk cId="1011280169" sldId="2147483701"/>
              <ac:spMk id="107" creationId="{AC4B7B11-DC48-ED9E-7762-416F577245C8}"/>
            </ac:spMkLst>
          </pc:spChg>
          <pc:grpChg chg="del">
            <ac:chgData name="Chuck Tomasi" userId="79514c44-a18e-4aaa-84b1-18f74099d6b1" providerId="ADAL" clId="{369A3F55-D501-4944-B390-8F0DC51B98ED}" dt="2023-11-06T19:45:14.559" v="802" actId="478"/>
            <ac:grpSpMkLst>
              <pc:docMk/>
              <pc:sldMasterMk cId="2317532505" sldId="2147483672"/>
              <pc:sldLayoutMk cId="1011280169" sldId="2147483701"/>
              <ac:grpSpMk id="4" creationId="{FE9E4F1D-1143-FC6A-9EFB-106AEB617619}"/>
            </ac:grpSpMkLst>
          </pc:grpChg>
          <pc:grpChg chg="add mod">
            <ac:chgData name="Chuck Tomasi" userId="79514c44-a18e-4aaa-84b1-18f74099d6b1" providerId="ADAL" clId="{369A3F55-D501-4944-B390-8F0DC51B98ED}" dt="2023-11-06T21:29:15.909" v="897" actId="1076"/>
            <ac:grpSpMkLst>
              <pc:docMk/>
              <pc:sldMasterMk cId="2317532505" sldId="2147483672"/>
              <pc:sldLayoutMk cId="1011280169" sldId="2147483701"/>
              <ac:grpSpMk id="65" creationId="{7C85FBBA-B2AE-B69B-0945-9E813C383705}"/>
            </ac:grpSpMkLst>
          </pc:grpChg>
          <pc:graphicFrameChg chg="del">
            <ac:chgData name="Chuck Tomasi" userId="79514c44-a18e-4aaa-84b1-18f74099d6b1" providerId="ADAL" clId="{369A3F55-D501-4944-B390-8F0DC51B98ED}" dt="2023-11-06T18:47:02.932" v="50" actId="478"/>
            <ac:graphicFrameMkLst>
              <pc:docMk/>
              <pc:sldMasterMk cId="2317532505" sldId="2147483672"/>
              <pc:sldLayoutMk cId="1011280169" sldId="2147483701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18:48:35.591" v="72"/>
            <ac:graphicFrameMkLst>
              <pc:docMk/>
              <pc:sldMasterMk cId="2317532505" sldId="2147483672"/>
              <pc:sldLayoutMk cId="1011280169" sldId="2147483701"/>
              <ac:graphicFrameMk id="63" creationId="{9E22D933-0881-A0F8-AAE2-902253D52216}"/>
            </ac:graphicFrameMkLst>
          </pc:graphicFrameChg>
          <pc:picChg chg="mod">
            <ac:chgData name="Chuck Tomasi" userId="79514c44-a18e-4aaa-84b1-18f74099d6b1" providerId="ADAL" clId="{369A3F55-D501-4944-B390-8F0DC51B98ED}" dt="2023-11-06T21:42:21.754" v="955" actId="207"/>
            <ac:picMkLst>
              <pc:docMk/>
              <pc:sldMasterMk cId="2317532505" sldId="2147483672"/>
              <pc:sldLayoutMk cId="1011280169" sldId="2147483701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49:32.113" v="996" actId="207"/>
          <pc:sldLayoutMkLst>
            <pc:docMk/>
            <pc:sldMasterMk cId="2317532505" sldId="2147483672"/>
            <pc:sldLayoutMk cId="297765081" sldId="2147483702"/>
          </pc:sldLayoutMkLst>
          <pc:spChg chg="mod">
            <ac:chgData name="Chuck Tomasi" userId="79514c44-a18e-4aaa-84b1-18f74099d6b1" providerId="ADAL" clId="{369A3F55-D501-4944-B390-8F0DC51B98ED}" dt="2023-10-30T11:35:15.307" v="11" actId="207"/>
            <ac:spMkLst>
              <pc:docMk/>
              <pc:sldMasterMk cId="2317532505" sldId="2147483672"/>
              <pc:sldLayoutMk cId="297765081" sldId="2147483702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69A3F55-D501-4944-B390-8F0DC51B98ED}" dt="2023-11-06T21:24:33.039" v="854" actId="207"/>
            <ac:spMkLst>
              <pc:docMk/>
              <pc:sldMasterMk cId="2317532505" sldId="2147483672"/>
              <pc:sldLayoutMk cId="297765081" sldId="2147483702"/>
              <ac:spMk id="4" creationId="{AB536B98-204A-2005-6E16-758CA11FAD0B}"/>
            </ac:spMkLst>
          </pc:spChg>
          <pc:spChg chg="mod">
            <ac:chgData name="Chuck Tomasi" userId="79514c44-a18e-4aaa-84b1-18f74099d6b1" providerId="ADAL" clId="{369A3F55-D501-4944-B390-8F0DC51B98ED}" dt="2023-11-06T21:24:29.565" v="853" actId="207"/>
            <ac:spMkLst>
              <pc:docMk/>
              <pc:sldMasterMk cId="2317532505" sldId="2147483672"/>
              <pc:sldLayoutMk cId="297765081" sldId="2147483702"/>
              <ac:spMk id="6" creationId="{F20B0A2C-D7B8-2FE9-9426-33375CE3AB4D}"/>
            </ac:spMkLst>
          </pc:spChg>
          <pc:spChg chg="mod">
            <ac:chgData name="Chuck Tomasi" userId="79514c44-a18e-4aaa-84b1-18f74099d6b1" providerId="ADAL" clId="{369A3F55-D501-4944-B390-8F0DC51B98ED}" dt="2023-11-06T21:24:29.565" v="853" actId="207"/>
            <ac:spMkLst>
              <pc:docMk/>
              <pc:sldMasterMk cId="2317532505" sldId="2147483672"/>
              <pc:sldLayoutMk cId="297765081" sldId="2147483702"/>
              <ac:spMk id="7" creationId="{B0FD70F6-F869-5248-CD0C-CC0963C1C72C}"/>
            </ac:spMkLst>
          </pc:spChg>
          <pc:spChg chg="mod">
            <ac:chgData name="Chuck Tomasi" userId="79514c44-a18e-4aaa-84b1-18f74099d6b1" providerId="ADAL" clId="{369A3F55-D501-4944-B390-8F0DC51B98ED}" dt="2023-11-06T21:24:29.565" v="853" actId="207"/>
            <ac:spMkLst>
              <pc:docMk/>
              <pc:sldMasterMk cId="2317532505" sldId="2147483672"/>
              <pc:sldLayoutMk cId="297765081" sldId="2147483702"/>
              <ac:spMk id="8" creationId="{E8F35529-7F6C-EDA7-2253-792C5CC7B2E2}"/>
            </ac:spMkLst>
          </pc:spChg>
          <pc:spChg chg="mod">
            <ac:chgData name="Chuck Tomasi" userId="79514c44-a18e-4aaa-84b1-18f74099d6b1" providerId="ADAL" clId="{369A3F55-D501-4944-B390-8F0DC51B98ED}" dt="2023-11-06T21:24:29.565" v="853" actId="207"/>
            <ac:spMkLst>
              <pc:docMk/>
              <pc:sldMasterMk cId="2317532505" sldId="2147483672"/>
              <pc:sldLayoutMk cId="297765081" sldId="2147483702"/>
              <ac:spMk id="9" creationId="{69F7B2ED-63E1-7848-BB07-95442AC99F59}"/>
            </ac:spMkLst>
          </pc:spChg>
          <pc:spChg chg="mod">
            <ac:chgData name="Chuck Tomasi" userId="79514c44-a18e-4aaa-84b1-18f74099d6b1" providerId="ADAL" clId="{369A3F55-D501-4944-B390-8F0DC51B98ED}" dt="2023-11-06T21:24:29.565" v="853" actId="207"/>
            <ac:spMkLst>
              <pc:docMk/>
              <pc:sldMasterMk cId="2317532505" sldId="2147483672"/>
              <pc:sldLayoutMk cId="297765081" sldId="2147483702"/>
              <ac:spMk id="10" creationId="{431E14B5-B3E5-4EBB-BAFF-97EAFF416339}"/>
            </ac:spMkLst>
          </pc:spChg>
          <pc:spChg chg="mod">
            <ac:chgData name="Chuck Tomasi" userId="79514c44-a18e-4aaa-84b1-18f74099d6b1" providerId="ADAL" clId="{369A3F55-D501-4944-B390-8F0DC51B98ED}" dt="2023-11-06T21:24:29.565" v="853" actId="207"/>
            <ac:spMkLst>
              <pc:docMk/>
              <pc:sldMasterMk cId="2317532505" sldId="2147483672"/>
              <pc:sldLayoutMk cId="297765081" sldId="2147483702"/>
              <ac:spMk id="11" creationId="{F2E6598F-FC74-3BF1-3F5E-DB358218A516}"/>
            </ac:spMkLst>
          </pc:spChg>
          <pc:spChg chg="mod">
            <ac:chgData name="Chuck Tomasi" userId="79514c44-a18e-4aaa-84b1-18f74099d6b1" providerId="ADAL" clId="{369A3F55-D501-4944-B390-8F0DC51B98ED}" dt="2023-11-06T21:24:29.565" v="853" actId="207"/>
            <ac:spMkLst>
              <pc:docMk/>
              <pc:sldMasterMk cId="2317532505" sldId="2147483672"/>
              <pc:sldLayoutMk cId="297765081" sldId="2147483702"/>
              <ac:spMk id="12" creationId="{85C01088-E7AC-F857-1931-789833F600DA}"/>
            </ac:spMkLst>
          </pc:spChg>
          <pc:spChg chg="mod">
            <ac:chgData name="Chuck Tomasi" userId="79514c44-a18e-4aaa-84b1-18f74099d6b1" providerId="ADAL" clId="{369A3F55-D501-4944-B390-8F0DC51B98ED}" dt="2023-11-06T21:24:29.565" v="853" actId="207"/>
            <ac:spMkLst>
              <pc:docMk/>
              <pc:sldMasterMk cId="2317532505" sldId="2147483672"/>
              <pc:sldLayoutMk cId="297765081" sldId="2147483702"/>
              <ac:spMk id="13" creationId="{4EF9A411-52F1-4DDA-8D35-65BC8E226537}"/>
            </ac:spMkLst>
          </pc:spChg>
          <pc:spChg chg="mod">
            <ac:chgData name="Chuck Tomasi" userId="79514c44-a18e-4aaa-84b1-18f74099d6b1" providerId="ADAL" clId="{369A3F55-D501-4944-B390-8F0DC51B98ED}" dt="2023-11-06T21:24:29.565" v="853" actId="207"/>
            <ac:spMkLst>
              <pc:docMk/>
              <pc:sldMasterMk cId="2317532505" sldId="2147483672"/>
              <pc:sldLayoutMk cId="297765081" sldId="2147483702"/>
              <ac:spMk id="14" creationId="{C22B9564-AE70-0EF9-E865-18466FD24410}"/>
            </ac:spMkLst>
          </pc:spChg>
          <pc:spChg chg="mod">
            <ac:chgData name="Chuck Tomasi" userId="79514c44-a18e-4aaa-84b1-18f74099d6b1" providerId="ADAL" clId="{369A3F55-D501-4944-B390-8F0DC51B98ED}" dt="2023-11-06T21:24:29.565" v="853" actId="207"/>
            <ac:spMkLst>
              <pc:docMk/>
              <pc:sldMasterMk cId="2317532505" sldId="2147483672"/>
              <pc:sldLayoutMk cId="297765081" sldId="2147483702"/>
              <ac:spMk id="15" creationId="{67C8A9A3-E5B5-4E16-9A7B-D98FA5B5D54E}"/>
            </ac:spMkLst>
          </pc:spChg>
          <pc:spChg chg="del">
            <ac:chgData name="Chuck Tomasi" userId="79514c44-a18e-4aaa-84b1-18f74099d6b1" providerId="ADAL" clId="{369A3F55-D501-4944-B390-8F0DC51B98ED}" dt="2023-11-06T18:47:10.173" v="51" actId="478"/>
            <ac:spMkLst>
              <pc:docMk/>
              <pc:sldMasterMk cId="2317532505" sldId="2147483672"/>
              <pc:sldLayoutMk cId="297765081" sldId="2147483702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49:32.113" v="996" actId="207"/>
            <ac:spMkLst>
              <pc:docMk/>
              <pc:sldMasterMk cId="2317532505" sldId="2147483672"/>
              <pc:sldLayoutMk cId="297765081" sldId="2147483702"/>
              <ac:spMk id="18" creationId="{D13C9AF6-2745-AFF3-FBAA-330BA13BFA70}"/>
            </ac:spMkLst>
          </pc:spChg>
          <pc:spChg chg="add mod">
            <ac:chgData name="Chuck Tomasi" userId="79514c44-a18e-4aaa-84b1-18f74099d6b1" providerId="ADAL" clId="{369A3F55-D501-4944-B390-8F0DC51B98ED}" dt="2023-11-06T18:47:10.541" v="52"/>
            <ac:spMkLst>
              <pc:docMk/>
              <pc:sldMasterMk cId="2317532505" sldId="2147483672"/>
              <pc:sldLayoutMk cId="297765081" sldId="2147483702"/>
              <ac:spMk id="64" creationId="{A89F2BDA-8659-EDD5-6AD4-AC40BE82E181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66" creationId="{35E1E45F-A999-2012-F0D6-0627A752FA93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67" creationId="{84360DA2-B28A-7667-E7E3-8AC5B9DA8E7A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68" creationId="{A238BC61-5106-53F4-EAF7-A51FBC964141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69" creationId="{EF6A70D9-7D93-3005-23AE-2F10E5CA2FAA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70" creationId="{807DBA83-8608-6C32-8262-1DCB178D53DC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71" creationId="{306DFE6F-A894-69B9-B538-819CED9A48E4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72" creationId="{8ED594BF-1C10-5975-E2E1-3B35AD6A9A4A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73" creationId="{A7DF38E9-CCC4-26AD-EFAC-8AEB51098435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74" creationId="{696D7ADF-38F6-BF8F-EF0D-0619C5B32AA6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75" creationId="{4ABA0CD7-EB1B-E7CB-B2B4-25B9F11B601E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76" creationId="{A26E2826-5D55-C75C-BF03-87C1CB8AC5BB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77" creationId="{EE2A84F2-0019-FC8E-8725-1807B22CA9B7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78" creationId="{D2E8F463-5912-0A9E-5BFC-F363F6E85059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79" creationId="{F031525B-E793-C0CB-64A2-FF6D8D355EF2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80" creationId="{F285AA12-F2EC-2C61-7D4E-980961315492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81" creationId="{EE052A08-35DC-A1FC-E425-413DD6ECADDA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82" creationId="{C005D17D-4B25-9462-DD5B-34FF39C7C6D0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83" creationId="{B1C56081-A529-292A-825A-8380943508FD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84" creationId="{A17E63A8-5C16-1A7F-513F-268706899E4D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85" creationId="{1374B23C-6823-2153-5397-F62A30D48A83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86" creationId="{787A28F4-95E6-6529-EC73-5F4945BFF003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87" creationId="{B02A7800-74B4-F6E9-B2C7-C404759C67E0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88" creationId="{B8A9B6A1-1314-3A41-7A33-E0474EE7FEB0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89" creationId="{060D3443-12D4-F8E2-402B-EF4B521121AD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90" creationId="{64572724-683B-3725-A1B8-42D7A7CEDF8C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91" creationId="{35E15BAF-490A-7178-D522-A279DCF89241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92" creationId="{676CB60E-96D3-087D-3E53-DC1EF968BCEA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93" creationId="{25907DCA-25F5-86EB-7EC0-76D879BC2EC2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94" creationId="{41D1E95C-3549-D028-3AB1-1FC80BE953B3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95" creationId="{E801248F-893E-EB0D-0161-681940CCDF37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96" creationId="{6019DF1C-E60C-5147-0FFE-A7764C037CA9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97" creationId="{91F8C575-3B45-7794-8D42-37D245BF2723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98" creationId="{DE7503BF-02E3-FA9C-31D2-2F51AFA712D8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99" creationId="{C51288BF-BC9C-FB9D-AF90-9703E8E6AC46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100" creationId="{C8016734-D867-A873-4671-E7A9199F6B96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101" creationId="{B7733546-B389-C15A-1531-F26990C6C767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102" creationId="{47DFB9D9-EF87-8E52-B896-F43F19467AD0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103" creationId="{F07116F9-3A5A-3524-1C4A-A270A44E3FFE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104" creationId="{31AE41B1-3D33-EDD6-7A69-99BA7F13DB18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105" creationId="{B7A8CB9C-9C80-0133-3E76-085E97ECA277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106" creationId="{EA916A63-F7C5-5F97-DCB6-4C77D09F6754}"/>
            </ac:spMkLst>
          </pc:spChg>
          <pc:spChg chg="mod">
            <ac:chgData name="Chuck Tomasi" userId="79514c44-a18e-4aaa-84b1-18f74099d6b1" providerId="ADAL" clId="{369A3F55-D501-4944-B390-8F0DC51B98ED}" dt="2023-11-06T21:29:36.655" v="899"/>
            <ac:spMkLst>
              <pc:docMk/>
              <pc:sldMasterMk cId="2317532505" sldId="2147483672"/>
              <pc:sldLayoutMk cId="297765081" sldId="2147483702"/>
              <ac:spMk id="107" creationId="{F9515768-0660-0D1C-2AC1-C9F2C6769004}"/>
            </ac:spMkLst>
          </pc:spChg>
          <pc:grpChg chg="del">
            <ac:chgData name="Chuck Tomasi" userId="79514c44-a18e-4aaa-84b1-18f74099d6b1" providerId="ADAL" clId="{369A3F55-D501-4944-B390-8F0DC51B98ED}" dt="2023-11-06T19:45:30.018" v="804" actId="478"/>
            <ac:grpSpMkLst>
              <pc:docMk/>
              <pc:sldMasterMk cId="2317532505" sldId="2147483672"/>
              <pc:sldLayoutMk cId="297765081" sldId="2147483702"/>
              <ac:grpSpMk id="19" creationId="{C34197F6-D022-4ECC-EF65-B324DCF6B5B8}"/>
            </ac:grpSpMkLst>
          </pc:grpChg>
          <pc:grpChg chg="add mod">
            <ac:chgData name="Chuck Tomasi" userId="79514c44-a18e-4aaa-84b1-18f74099d6b1" providerId="ADAL" clId="{369A3F55-D501-4944-B390-8F0DC51B98ED}" dt="2023-11-06T21:29:59.436" v="901" actId="1076"/>
            <ac:grpSpMkLst>
              <pc:docMk/>
              <pc:sldMasterMk cId="2317532505" sldId="2147483672"/>
              <pc:sldLayoutMk cId="297765081" sldId="2147483702"/>
              <ac:grpSpMk id="65" creationId="{3ADE05A8-3D2F-9C66-9B16-81BDC39B10CC}"/>
            </ac:grpSpMkLst>
          </pc:grpChg>
          <pc:graphicFrameChg chg="del">
            <ac:chgData name="Chuck Tomasi" userId="79514c44-a18e-4aaa-84b1-18f74099d6b1" providerId="ADAL" clId="{369A3F55-D501-4944-B390-8F0DC51B98ED}" dt="2023-11-06T18:47:10.173" v="51" actId="478"/>
            <ac:graphicFrameMkLst>
              <pc:docMk/>
              <pc:sldMasterMk cId="2317532505" sldId="2147483672"/>
              <pc:sldLayoutMk cId="297765081" sldId="2147483702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18:47:10.541" v="52"/>
            <ac:graphicFrameMkLst>
              <pc:docMk/>
              <pc:sldMasterMk cId="2317532505" sldId="2147483672"/>
              <pc:sldLayoutMk cId="297765081" sldId="2147483702"/>
              <ac:graphicFrameMk id="63" creationId="{1A6395D4-7161-DD67-D969-B0DC963E5655}"/>
            </ac:graphicFrameMkLst>
          </pc:graphicFrameChg>
          <pc:picChg chg="del">
            <ac:chgData name="Chuck Tomasi" userId="79514c44-a18e-4aaa-84b1-18f74099d6b1" providerId="ADAL" clId="{369A3F55-D501-4944-B390-8F0DC51B98ED}" dt="2023-11-06T21:43:13.235" v="962" actId="478"/>
            <ac:picMkLst>
              <pc:docMk/>
              <pc:sldMasterMk cId="2317532505" sldId="2147483672"/>
              <pc:sldLayoutMk cId="297765081" sldId="2147483702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369A3F55-D501-4944-B390-8F0DC51B98ED}" dt="2023-11-06T21:43:13.624" v="963"/>
            <ac:picMkLst>
              <pc:docMk/>
              <pc:sldMasterMk cId="2317532505" sldId="2147483672"/>
              <pc:sldLayoutMk cId="297765081" sldId="2147483702"/>
              <ac:picMk id="108" creationId="{1E5A6BFF-F521-EBF0-1BBD-E7EB9A3C3E0B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49:43.969" v="998" actId="207"/>
          <pc:sldLayoutMkLst>
            <pc:docMk/>
            <pc:sldMasterMk cId="2317532505" sldId="2147483672"/>
            <pc:sldLayoutMk cId="935383198" sldId="2147483703"/>
          </pc:sldLayoutMkLst>
          <pc:spChg chg="mod">
            <ac:chgData name="Chuck Tomasi" userId="79514c44-a18e-4aaa-84b1-18f74099d6b1" providerId="ADAL" clId="{369A3F55-D501-4944-B390-8F0DC51B98ED}" dt="2023-10-30T11:35:25.330" v="13" actId="207"/>
            <ac:spMkLst>
              <pc:docMk/>
              <pc:sldMasterMk cId="2317532505" sldId="2147483672"/>
              <pc:sldLayoutMk cId="935383198" sldId="2147483703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69A3F55-D501-4944-B390-8F0DC51B98ED}" dt="2023-11-06T21:25:21.801" v="858" actId="207"/>
            <ac:spMkLst>
              <pc:docMk/>
              <pc:sldMasterMk cId="2317532505" sldId="2147483672"/>
              <pc:sldLayoutMk cId="935383198" sldId="2147483703"/>
              <ac:spMk id="4" creationId="{FDDDBB12-7DC3-7DA2-B44B-387B02EB4B16}"/>
            </ac:spMkLst>
          </pc:spChg>
          <pc:spChg chg="mod">
            <ac:chgData name="Chuck Tomasi" userId="79514c44-a18e-4aaa-84b1-18f74099d6b1" providerId="ADAL" clId="{369A3F55-D501-4944-B390-8F0DC51B98ED}" dt="2023-11-06T21:25:21.801" v="858" actId="207"/>
            <ac:spMkLst>
              <pc:docMk/>
              <pc:sldMasterMk cId="2317532505" sldId="2147483672"/>
              <pc:sldLayoutMk cId="935383198" sldId="2147483703"/>
              <ac:spMk id="5" creationId="{12F566EE-7BEF-8C0C-C40C-2ECDCB63D1F0}"/>
            </ac:spMkLst>
          </pc:spChg>
          <pc:spChg chg="mod">
            <ac:chgData name="Chuck Tomasi" userId="79514c44-a18e-4aaa-84b1-18f74099d6b1" providerId="ADAL" clId="{369A3F55-D501-4944-B390-8F0DC51B98ED}" dt="2023-11-06T21:25:17.953" v="857" actId="207"/>
            <ac:spMkLst>
              <pc:docMk/>
              <pc:sldMasterMk cId="2317532505" sldId="2147483672"/>
              <pc:sldLayoutMk cId="935383198" sldId="2147483703"/>
              <ac:spMk id="7" creationId="{1196B797-EFB1-FBEC-219B-5C3DD457FA04}"/>
            </ac:spMkLst>
          </pc:spChg>
          <pc:spChg chg="mod">
            <ac:chgData name="Chuck Tomasi" userId="79514c44-a18e-4aaa-84b1-18f74099d6b1" providerId="ADAL" clId="{369A3F55-D501-4944-B390-8F0DC51B98ED}" dt="2023-11-06T21:25:17.953" v="857" actId="207"/>
            <ac:spMkLst>
              <pc:docMk/>
              <pc:sldMasterMk cId="2317532505" sldId="2147483672"/>
              <pc:sldLayoutMk cId="935383198" sldId="2147483703"/>
              <ac:spMk id="8" creationId="{30A2BD4C-E981-B073-6566-80F1BD99BF98}"/>
            </ac:spMkLst>
          </pc:spChg>
          <pc:spChg chg="mod">
            <ac:chgData name="Chuck Tomasi" userId="79514c44-a18e-4aaa-84b1-18f74099d6b1" providerId="ADAL" clId="{369A3F55-D501-4944-B390-8F0DC51B98ED}" dt="2023-11-06T21:25:17.953" v="857" actId="207"/>
            <ac:spMkLst>
              <pc:docMk/>
              <pc:sldMasterMk cId="2317532505" sldId="2147483672"/>
              <pc:sldLayoutMk cId="935383198" sldId="2147483703"/>
              <ac:spMk id="9" creationId="{F997BBC3-F98A-86CF-C615-116FFDC370D8}"/>
            </ac:spMkLst>
          </pc:spChg>
          <pc:spChg chg="mod">
            <ac:chgData name="Chuck Tomasi" userId="79514c44-a18e-4aaa-84b1-18f74099d6b1" providerId="ADAL" clId="{369A3F55-D501-4944-B390-8F0DC51B98ED}" dt="2023-11-06T21:25:17.953" v="857" actId="207"/>
            <ac:spMkLst>
              <pc:docMk/>
              <pc:sldMasterMk cId="2317532505" sldId="2147483672"/>
              <pc:sldLayoutMk cId="935383198" sldId="2147483703"/>
              <ac:spMk id="10" creationId="{01861F51-9D92-0890-9629-02C4FAD5DE1E}"/>
            </ac:spMkLst>
          </pc:spChg>
          <pc:spChg chg="mod">
            <ac:chgData name="Chuck Tomasi" userId="79514c44-a18e-4aaa-84b1-18f74099d6b1" providerId="ADAL" clId="{369A3F55-D501-4944-B390-8F0DC51B98ED}" dt="2023-11-06T21:25:17.953" v="857" actId="207"/>
            <ac:spMkLst>
              <pc:docMk/>
              <pc:sldMasterMk cId="2317532505" sldId="2147483672"/>
              <pc:sldLayoutMk cId="935383198" sldId="2147483703"/>
              <ac:spMk id="11" creationId="{15E33F57-AA64-F080-7733-F418951DD40E}"/>
            </ac:spMkLst>
          </pc:spChg>
          <pc:spChg chg="mod">
            <ac:chgData name="Chuck Tomasi" userId="79514c44-a18e-4aaa-84b1-18f74099d6b1" providerId="ADAL" clId="{369A3F55-D501-4944-B390-8F0DC51B98ED}" dt="2023-11-06T21:25:17.953" v="857" actId="207"/>
            <ac:spMkLst>
              <pc:docMk/>
              <pc:sldMasterMk cId="2317532505" sldId="2147483672"/>
              <pc:sldLayoutMk cId="935383198" sldId="2147483703"/>
              <ac:spMk id="12" creationId="{1318A723-AF9E-AF52-62D4-012826772A7A}"/>
            </ac:spMkLst>
          </pc:spChg>
          <pc:spChg chg="mod">
            <ac:chgData name="Chuck Tomasi" userId="79514c44-a18e-4aaa-84b1-18f74099d6b1" providerId="ADAL" clId="{369A3F55-D501-4944-B390-8F0DC51B98ED}" dt="2023-11-06T21:25:17.953" v="857" actId="207"/>
            <ac:spMkLst>
              <pc:docMk/>
              <pc:sldMasterMk cId="2317532505" sldId="2147483672"/>
              <pc:sldLayoutMk cId="935383198" sldId="2147483703"/>
              <ac:spMk id="13" creationId="{05A3B803-E181-3435-87A9-BB095FA491DF}"/>
            </ac:spMkLst>
          </pc:spChg>
          <pc:spChg chg="mod">
            <ac:chgData name="Chuck Tomasi" userId="79514c44-a18e-4aaa-84b1-18f74099d6b1" providerId="ADAL" clId="{369A3F55-D501-4944-B390-8F0DC51B98ED}" dt="2023-11-06T21:25:17.953" v="857" actId="207"/>
            <ac:spMkLst>
              <pc:docMk/>
              <pc:sldMasterMk cId="2317532505" sldId="2147483672"/>
              <pc:sldLayoutMk cId="935383198" sldId="2147483703"/>
              <ac:spMk id="14" creationId="{DE5C12DC-723F-AE76-1678-BDA55BFCF36C}"/>
            </ac:spMkLst>
          </pc:spChg>
          <pc:spChg chg="mod">
            <ac:chgData name="Chuck Tomasi" userId="79514c44-a18e-4aaa-84b1-18f74099d6b1" providerId="ADAL" clId="{369A3F55-D501-4944-B390-8F0DC51B98ED}" dt="2023-11-06T21:25:17.953" v="857" actId="207"/>
            <ac:spMkLst>
              <pc:docMk/>
              <pc:sldMasterMk cId="2317532505" sldId="2147483672"/>
              <pc:sldLayoutMk cId="935383198" sldId="2147483703"/>
              <ac:spMk id="15" creationId="{6A1F5093-9540-E673-F1C1-60A40E952BA8}"/>
            </ac:spMkLst>
          </pc:spChg>
          <pc:spChg chg="del">
            <ac:chgData name="Chuck Tomasi" userId="79514c44-a18e-4aaa-84b1-18f74099d6b1" providerId="ADAL" clId="{369A3F55-D501-4944-B390-8F0DC51B98ED}" dt="2023-11-06T18:47:16.689" v="53" actId="478"/>
            <ac:spMkLst>
              <pc:docMk/>
              <pc:sldMasterMk cId="2317532505" sldId="2147483672"/>
              <pc:sldLayoutMk cId="935383198" sldId="2147483703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49:43.969" v="998" actId="207"/>
            <ac:spMkLst>
              <pc:docMk/>
              <pc:sldMasterMk cId="2317532505" sldId="2147483672"/>
              <pc:sldLayoutMk cId="935383198" sldId="2147483703"/>
              <ac:spMk id="18" creationId="{BFC2795F-F243-9812-3B57-CC36CC018188}"/>
            </ac:spMkLst>
          </pc:spChg>
          <pc:spChg chg="add mod">
            <ac:chgData name="Chuck Tomasi" userId="79514c44-a18e-4aaa-84b1-18f74099d6b1" providerId="ADAL" clId="{369A3F55-D501-4944-B390-8F0DC51B98ED}" dt="2023-11-06T18:52:55.619" v="102"/>
            <ac:spMkLst>
              <pc:docMk/>
              <pc:sldMasterMk cId="2317532505" sldId="2147483672"/>
              <pc:sldLayoutMk cId="935383198" sldId="2147483703"/>
              <ac:spMk id="71" creationId="{81F4FA94-752B-903E-7892-14BF3A64689A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73" creationId="{AA04C9E9-F45A-3E00-35FB-BC8A66CC03FE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74" creationId="{373FA7A4-1A0B-E0A6-031A-F6D154344639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75" creationId="{2D59DD23-1B8E-0A4D-8CDE-9248D7CE069A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76" creationId="{0BA2701C-CAA2-87C6-D15E-5173EF118F3D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77" creationId="{0352ADF6-C459-C7A8-2901-047BEDC853C8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78" creationId="{7AEF7F70-82BB-982B-DA3F-C13CD8E9B35A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79" creationId="{2D468917-3C96-C192-EA55-4D65BD031713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80" creationId="{D99DE05B-13B9-80CB-CCB3-EEECFCD017FF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81" creationId="{9A1AE83E-79F1-025A-8B12-870C3CB1FBB0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82" creationId="{9AF65526-6394-7DE6-44BB-0066F82C5C6D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83" creationId="{CE386003-E22F-8BC6-0777-2DD10E9DA9D2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84" creationId="{EE1B9FCE-D806-2EC9-6BB4-FB4802695164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85" creationId="{DF55A788-F8D6-0BD4-2883-9A12F76871BF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86" creationId="{39BC4830-C3C5-921D-B10D-079C2D6E7D9A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87" creationId="{D20DA753-58F7-2170-1F4E-CD7A7EE19B30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88" creationId="{9E630382-1ED2-FF7B-425D-49E9098FAE0F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89" creationId="{7719271E-DA05-C707-85DE-C76B4219EEAE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90" creationId="{CC9ABC68-CB15-C98E-701F-093A2EA28088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91" creationId="{F4C3752A-11D1-F3CB-62CF-78A8F62D3963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92" creationId="{71AB131A-E332-E99F-D946-D559D986E99D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93" creationId="{21A9A932-F6C4-3FB5-FFB0-740D7AE08A6A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94" creationId="{4D6E3C08-C712-E193-5AE1-60BE25CF96EC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95" creationId="{BD95835C-7CAD-8848-0779-55853DC9BAAE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96" creationId="{3CB0FAC4-95E3-074F-CBFE-7BE0B8ED317F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97" creationId="{863F6C21-C7A5-4585-2D93-F9820A730560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98" creationId="{DF8E04C3-BE63-5D95-CC43-3006249AC265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99" creationId="{45FFD533-F2FF-A1BF-7268-8FCEFC5684DC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00" creationId="{74636903-7948-CE01-DBD1-145762772872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01" creationId="{D88E7599-15ED-EA7C-367D-DC86DA0E0658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02" creationId="{38284A58-9D77-9F4A-692F-03B730BDBC9E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03" creationId="{D34864D4-83E9-00E9-4310-488B443C11A2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04" creationId="{E8356D23-3CF3-C986-4119-A035C79EC4FB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05" creationId="{9895FF2F-56D5-5859-B010-D0A40BBB2E60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06" creationId="{042C6684-8244-40FF-B513-0A861A72158A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07" creationId="{F9566239-3DBC-8D30-DE54-293F055AECE9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08" creationId="{4E53D72C-DA3C-FCB1-91D5-E6DA7ACF1700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09" creationId="{A6F660FB-571C-EB0B-3CE2-144BFD2694FA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10" creationId="{7F1C7810-C016-7612-9427-F5065D2DA4E7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11" creationId="{0F490476-046C-5EE4-5B33-978EC9921D6C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12" creationId="{AFE4EFE3-8E13-6461-1CF3-7682CFD19B9B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13" creationId="{C7B7B3CD-5339-7AF3-84C7-B15E645BBA80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14" creationId="{4D7FFA6C-A97C-612C-8DB8-50857F497C5D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15" creationId="{8822EF15-9CDD-B3BA-53C9-C484334395C3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16" creationId="{F935F6D8-D11E-6005-39B0-A9E9037266A5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17" creationId="{6AA7F1B7-7DD4-EDBC-B723-EF02FAC32C57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18" creationId="{ED16834C-AC08-EDBC-E777-2680E62969A6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19" creationId="{47F518B9-3F5D-F771-5AA2-608DAC4B66F7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20" creationId="{68BA991E-FEB3-121E-7D9C-6CAC260CDC64}"/>
            </ac:spMkLst>
          </pc:spChg>
          <pc:spChg chg="mod">
            <ac:chgData name="Chuck Tomasi" userId="79514c44-a18e-4aaa-84b1-18f74099d6b1" providerId="ADAL" clId="{369A3F55-D501-4944-B390-8F0DC51B98ED}" dt="2023-11-06T21:30:39.045" v="903"/>
            <ac:spMkLst>
              <pc:docMk/>
              <pc:sldMasterMk cId="2317532505" sldId="2147483672"/>
              <pc:sldLayoutMk cId="935383198" sldId="2147483703"/>
              <ac:spMk id="121" creationId="{84119580-8CE6-7D23-310E-D1A6E57170D8}"/>
            </ac:spMkLst>
          </pc:spChg>
          <pc:grpChg chg="del">
            <ac:chgData name="Chuck Tomasi" userId="79514c44-a18e-4aaa-84b1-18f74099d6b1" providerId="ADAL" clId="{369A3F55-D501-4944-B390-8F0DC51B98ED}" dt="2023-11-06T19:45:37.807" v="806" actId="478"/>
            <ac:grpSpMkLst>
              <pc:docMk/>
              <pc:sldMasterMk cId="2317532505" sldId="2147483672"/>
              <pc:sldLayoutMk cId="935383198" sldId="2147483703"/>
              <ac:grpSpMk id="19" creationId="{77D5ECEC-C1DD-A892-D43A-36C3A87801B4}"/>
            </ac:grpSpMkLst>
          </pc:grpChg>
          <pc:grpChg chg="add mod">
            <ac:chgData name="Chuck Tomasi" userId="79514c44-a18e-4aaa-84b1-18f74099d6b1" providerId="ADAL" clId="{369A3F55-D501-4944-B390-8F0DC51B98ED}" dt="2023-11-06T21:30:54.330" v="905" actId="1076"/>
            <ac:grpSpMkLst>
              <pc:docMk/>
              <pc:sldMasterMk cId="2317532505" sldId="2147483672"/>
              <pc:sldLayoutMk cId="935383198" sldId="2147483703"/>
              <ac:grpSpMk id="72" creationId="{FDE0E9F5-EA67-35A2-D634-EC4481E20C9C}"/>
            </ac:grpSpMkLst>
          </pc:grpChg>
          <pc:graphicFrameChg chg="del">
            <ac:chgData name="Chuck Tomasi" userId="79514c44-a18e-4aaa-84b1-18f74099d6b1" providerId="ADAL" clId="{369A3F55-D501-4944-B390-8F0DC51B98ED}" dt="2023-11-06T18:47:16.689" v="53" actId="478"/>
            <ac:graphicFrameMkLst>
              <pc:docMk/>
              <pc:sldMasterMk cId="2317532505" sldId="2147483672"/>
              <pc:sldLayoutMk cId="935383198" sldId="2147483703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18:52:55.619" v="102"/>
            <ac:graphicFrameMkLst>
              <pc:docMk/>
              <pc:sldMasterMk cId="2317532505" sldId="2147483672"/>
              <pc:sldLayoutMk cId="935383198" sldId="2147483703"/>
              <ac:graphicFrameMk id="70" creationId="{C6EB3F50-FEA1-97E3-16E8-98D1C0C6BCD6}"/>
            </ac:graphicFrameMkLst>
          </pc:graphicFrameChg>
          <pc:picChg chg="del">
            <ac:chgData name="Chuck Tomasi" userId="79514c44-a18e-4aaa-84b1-18f74099d6b1" providerId="ADAL" clId="{369A3F55-D501-4944-B390-8F0DC51B98ED}" dt="2023-11-06T21:43:22.792" v="966" actId="478"/>
            <ac:picMkLst>
              <pc:docMk/>
              <pc:sldMasterMk cId="2317532505" sldId="2147483672"/>
              <pc:sldLayoutMk cId="935383198" sldId="2147483703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369A3F55-D501-4944-B390-8F0DC51B98ED}" dt="2023-11-06T21:43:23.286" v="967"/>
            <ac:picMkLst>
              <pc:docMk/>
              <pc:sldMasterMk cId="2317532505" sldId="2147483672"/>
              <pc:sldLayoutMk cId="935383198" sldId="2147483703"/>
              <ac:picMk id="122" creationId="{FD7C98DC-0E99-C5B9-251A-759D39DA2733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49:55.649" v="1000" actId="207"/>
          <pc:sldLayoutMkLst>
            <pc:docMk/>
            <pc:sldMasterMk cId="2317532505" sldId="2147483672"/>
            <pc:sldLayoutMk cId="1535775511" sldId="2147483704"/>
          </pc:sldLayoutMkLst>
          <pc:spChg chg="mod">
            <ac:chgData name="Chuck Tomasi" userId="79514c44-a18e-4aaa-84b1-18f74099d6b1" providerId="ADAL" clId="{369A3F55-D501-4944-B390-8F0DC51B98ED}" dt="2023-10-30T11:35:37.765" v="17" actId="207"/>
            <ac:spMkLst>
              <pc:docMk/>
              <pc:sldMasterMk cId="2317532505" sldId="2147483672"/>
              <pc:sldLayoutMk cId="1535775511" sldId="2147483704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69A3F55-D501-4944-B390-8F0DC51B98ED}" dt="2023-11-06T21:25:55.747" v="862" actId="207"/>
            <ac:spMkLst>
              <pc:docMk/>
              <pc:sldMasterMk cId="2317532505" sldId="2147483672"/>
              <pc:sldLayoutMk cId="1535775511" sldId="2147483704"/>
              <ac:spMk id="4" creationId="{161B42B9-F7B4-4D3A-37BA-03E5D46DEA7E}"/>
            </ac:spMkLst>
          </pc:spChg>
          <pc:spChg chg="mod">
            <ac:chgData name="Chuck Tomasi" userId="79514c44-a18e-4aaa-84b1-18f74099d6b1" providerId="ADAL" clId="{369A3F55-D501-4944-B390-8F0DC51B98ED}" dt="2023-11-06T21:25:55.747" v="862" actId="207"/>
            <ac:spMkLst>
              <pc:docMk/>
              <pc:sldMasterMk cId="2317532505" sldId="2147483672"/>
              <pc:sldLayoutMk cId="1535775511" sldId="2147483704"/>
              <ac:spMk id="5" creationId="{48A5B0BC-3D56-8221-C69E-5FD5D79E0C98}"/>
            </ac:spMkLst>
          </pc:spChg>
          <pc:spChg chg="mod">
            <ac:chgData name="Chuck Tomasi" userId="79514c44-a18e-4aaa-84b1-18f74099d6b1" providerId="ADAL" clId="{369A3F55-D501-4944-B390-8F0DC51B98ED}" dt="2023-11-06T21:25:55.747" v="862" actId="207"/>
            <ac:spMkLst>
              <pc:docMk/>
              <pc:sldMasterMk cId="2317532505" sldId="2147483672"/>
              <pc:sldLayoutMk cId="1535775511" sldId="2147483704"/>
              <ac:spMk id="6" creationId="{CE4829E5-6870-48BC-4C09-8D607D5D19CA}"/>
            </ac:spMkLst>
          </pc:spChg>
          <pc:spChg chg="mod">
            <ac:chgData name="Chuck Tomasi" userId="79514c44-a18e-4aaa-84b1-18f74099d6b1" providerId="ADAL" clId="{369A3F55-D501-4944-B390-8F0DC51B98ED}" dt="2023-11-06T21:25:51.305" v="861" actId="207"/>
            <ac:spMkLst>
              <pc:docMk/>
              <pc:sldMasterMk cId="2317532505" sldId="2147483672"/>
              <pc:sldLayoutMk cId="1535775511" sldId="2147483704"/>
              <ac:spMk id="8" creationId="{14BBBEA2-73D2-91C5-4C5B-9E5F1AB1DEFC}"/>
            </ac:spMkLst>
          </pc:spChg>
          <pc:spChg chg="mod">
            <ac:chgData name="Chuck Tomasi" userId="79514c44-a18e-4aaa-84b1-18f74099d6b1" providerId="ADAL" clId="{369A3F55-D501-4944-B390-8F0DC51B98ED}" dt="2023-11-06T21:25:51.305" v="861" actId="207"/>
            <ac:spMkLst>
              <pc:docMk/>
              <pc:sldMasterMk cId="2317532505" sldId="2147483672"/>
              <pc:sldLayoutMk cId="1535775511" sldId="2147483704"/>
              <ac:spMk id="9" creationId="{57DB6119-78C9-5D35-4F82-897B97F7028D}"/>
            </ac:spMkLst>
          </pc:spChg>
          <pc:spChg chg="mod">
            <ac:chgData name="Chuck Tomasi" userId="79514c44-a18e-4aaa-84b1-18f74099d6b1" providerId="ADAL" clId="{369A3F55-D501-4944-B390-8F0DC51B98ED}" dt="2023-11-06T21:25:51.305" v="861" actId="207"/>
            <ac:spMkLst>
              <pc:docMk/>
              <pc:sldMasterMk cId="2317532505" sldId="2147483672"/>
              <pc:sldLayoutMk cId="1535775511" sldId="2147483704"/>
              <ac:spMk id="10" creationId="{D132DB12-C3DF-9B12-4DE6-88E0E20DC198}"/>
            </ac:spMkLst>
          </pc:spChg>
          <pc:spChg chg="mod">
            <ac:chgData name="Chuck Tomasi" userId="79514c44-a18e-4aaa-84b1-18f74099d6b1" providerId="ADAL" clId="{369A3F55-D501-4944-B390-8F0DC51B98ED}" dt="2023-11-06T21:25:51.305" v="861" actId="207"/>
            <ac:spMkLst>
              <pc:docMk/>
              <pc:sldMasterMk cId="2317532505" sldId="2147483672"/>
              <pc:sldLayoutMk cId="1535775511" sldId="2147483704"/>
              <ac:spMk id="11" creationId="{6DE7DCA5-92E6-BF63-7BAC-0A1F0BBFE157}"/>
            </ac:spMkLst>
          </pc:spChg>
          <pc:spChg chg="mod">
            <ac:chgData name="Chuck Tomasi" userId="79514c44-a18e-4aaa-84b1-18f74099d6b1" providerId="ADAL" clId="{369A3F55-D501-4944-B390-8F0DC51B98ED}" dt="2023-11-06T21:25:51.305" v="861" actId="207"/>
            <ac:spMkLst>
              <pc:docMk/>
              <pc:sldMasterMk cId="2317532505" sldId="2147483672"/>
              <pc:sldLayoutMk cId="1535775511" sldId="2147483704"/>
              <ac:spMk id="12" creationId="{A79B8864-7C45-C62A-8D0D-D064DC5F5246}"/>
            </ac:spMkLst>
          </pc:spChg>
          <pc:spChg chg="mod">
            <ac:chgData name="Chuck Tomasi" userId="79514c44-a18e-4aaa-84b1-18f74099d6b1" providerId="ADAL" clId="{369A3F55-D501-4944-B390-8F0DC51B98ED}" dt="2023-11-06T21:25:51.305" v="861" actId="207"/>
            <ac:spMkLst>
              <pc:docMk/>
              <pc:sldMasterMk cId="2317532505" sldId="2147483672"/>
              <pc:sldLayoutMk cId="1535775511" sldId="2147483704"/>
              <ac:spMk id="13" creationId="{92EDD4C7-7232-F3E3-ABF1-D2A86FB61602}"/>
            </ac:spMkLst>
          </pc:spChg>
          <pc:spChg chg="mod">
            <ac:chgData name="Chuck Tomasi" userId="79514c44-a18e-4aaa-84b1-18f74099d6b1" providerId="ADAL" clId="{369A3F55-D501-4944-B390-8F0DC51B98ED}" dt="2023-11-06T21:25:51.305" v="861" actId="207"/>
            <ac:spMkLst>
              <pc:docMk/>
              <pc:sldMasterMk cId="2317532505" sldId="2147483672"/>
              <pc:sldLayoutMk cId="1535775511" sldId="2147483704"/>
              <ac:spMk id="14" creationId="{D82FC9AF-6D8C-A5F9-2346-4FE3ED039874}"/>
            </ac:spMkLst>
          </pc:spChg>
          <pc:spChg chg="mod">
            <ac:chgData name="Chuck Tomasi" userId="79514c44-a18e-4aaa-84b1-18f74099d6b1" providerId="ADAL" clId="{369A3F55-D501-4944-B390-8F0DC51B98ED}" dt="2023-11-06T21:25:51.305" v="861" actId="207"/>
            <ac:spMkLst>
              <pc:docMk/>
              <pc:sldMasterMk cId="2317532505" sldId="2147483672"/>
              <pc:sldLayoutMk cId="1535775511" sldId="2147483704"/>
              <ac:spMk id="15" creationId="{DAAD34B4-7A0B-F7CD-7C56-E45C1DF092B8}"/>
            </ac:spMkLst>
          </pc:spChg>
          <pc:spChg chg="del">
            <ac:chgData name="Chuck Tomasi" userId="79514c44-a18e-4aaa-84b1-18f74099d6b1" providerId="ADAL" clId="{369A3F55-D501-4944-B390-8F0DC51B98ED}" dt="2023-11-06T18:47:28.002" v="54" actId="478"/>
            <ac:spMkLst>
              <pc:docMk/>
              <pc:sldMasterMk cId="2317532505" sldId="2147483672"/>
              <pc:sldLayoutMk cId="1535775511" sldId="2147483704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49:55.649" v="1000" actId="207"/>
            <ac:spMkLst>
              <pc:docMk/>
              <pc:sldMasterMk cId="2317532505" sldId="2147483672"/>
              <pc:sldLayoutMk cId="1535775511" sldId="2147483704"/>
              <ac:spMk id="18" creationId="{7C64E774-76CE-E7AF-BA9C-158F21EB45C9}"/>
            </ac:spMkLst>
          </pc:spChg>
          <pc:spChg chg="add mod">
            <ac:chgData name="Chuck Tomasi" userId="79514c44-a18e-4aaa-84b1-18f74099d6b1" providerId="ADAL" clId="{369A3F55-D501-4944-B390-8F0DC51B98ED}" dt="2023-11-06T18:47:28.394" v="55"/>
            <ac:spMkLst>
              <pc:docMk/>
              <pc:sldMasterMk cId="2317532505" sldId="2147483672"/>
              <pc:sldLayoutMk cId="1535775511" sldId="2147483704"/>
              <ac:spMk id="64" creationId="{6A51DE0C-C4CF-B40B-6D36-6777EC420C1D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66" creationId="{6E662883-A11B-5121-22A1-9294F21D915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67" creationId="{ABA4FFF8-0267-BDE7-01CC-F3E82946F622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68" creationId="{2F7EA8B3-48F5-BC76-4750-37DA4FCD426B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69" creationId="{43620108-010A-8E16-D7E0-F570AC7345A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70" creationId="{2F1E2E12-852F-56A7-9EA8-635FEE330E4E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71" creationId="{DB242348-97C0-FB6A-3F99-B95941C24BFB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72" creationId="{E5D7B97B-8E46-37AF-EF5F-92FA30AE851F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73" creationId="{CD9CAFDB-A972-9279-684D-6B04D966AF83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74" creationId="{3729F314-B251-44AD-E509-9438676A7BBC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75" creationId="{EF6F9D55-0C19-99BF-97B1-A115B50AC956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76" creationId="{0518E45B-0D0C-FC91-C57B-1E483AE0C310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77" creationId="{3BBF3F2E-114A-290E-834D-B6219852921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78" creationId="{CD1761FC-150D-B5D4-D75F-032463D65A9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79" creationId="{C89F7EFF-DCF9-B0A5-D6C1-F9A6FB2CE5C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80" creationId="{F0913463-1709-A1B1-FE6A-C008B416976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81" creationId="{C86D0EA8-D0E2-ED57-E2C0-BA47EB5ED1D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82" creationId="{1BC28F4C-85C5-FB67-448F-ABEB89B40C73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83" creationId="{8F6A737E-E5FB-18BB-24B8-E46480EBDF0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84" creationId="{223D460B-5DC8-6C74-5CF1-83EBECFF18FE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85" creationId="{28ECA183-E692-8248-B9DC-789D9D0D638A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86" creationId="{EE30ADA0-2C62-7293-F2B6-7DEA9F0D73E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87" creationId="{131E7490-9953-527A-C018-3A560082E943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88" creationId="{09167852-85A7-3117-3F22-CC31EC4ADEE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89" creationId="{CA88098D-030D-D417-B198-5D505F964E05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90" creationId="{658DF7FD-84F7-F583-766A-F39CC91E280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91" creationId="{30F13A11-2BB2-7E84-A702-FBF806E7B900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92" creationId="{1EDD76E8-AF16-176E-CDF7-5F0593A97146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93" creationId="{8317E482-8778-9DAF-DFFF-BC7AFA8F2C31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94" creationId="{F25AE837-207B-4F0D-E647-64121A19630C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95" creationId="{8A24A4A8-A48D-B0A4-C6F6-486195154EA7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96" creationId="{FC7EA77F-2A84-7145-A2F2-D60988C02E7F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97" creationId="{8C618AAF-03B3-1C79-4D17-E4447069327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98" creationId="{31EFC208-FC9C-4471-E3F0-A59F70F98D8D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99" creationId="{1F110202-AC8B-0349-476C-D1ADF9446091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00" creationId="{AA349186-F018-2F8C-F94E-98EA85D7156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01" creationId="{580BC13E-91F5-5A7B-454A-415F3F99335D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02" creationId="{F68A339C-72FD-414D-03FC-46FD120B4931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03" creationId="{A4187F8C-718C-36A8-08ED-A339032EEA3A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04" creationId="{4650A978-DF56-19D8-EBF0-F8A0DA3813D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05" creationId="{6A331CED-DF25-9786-ADD0-43D0E711D5EE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06" creationId="{46EFAF5B-DC58-2F23-0108-4A366214BC37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07" creationId="{F971406C-C2EF-EB90-6241-12CCB691AF73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09" creationId="{E12B33DF-251B-30A7-CB35-FC1A494B1210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10" creationId="{04FE833F-B1D5-8FCA-62DB-822B87A9384B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11" creationId="{179F0F3F-5DC3-A28C-B38A-21A45BEFF8CB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12" creationId="{DF2C141D-9748-A0B9-8E98-7CB8E901C0FD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13" creationId="{E3E492E9-76E3-90BC-DBB6-7E2D228BDEB7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14" creationId="{497BBCB3-2B21-C83A-A93A-F10F052A82CE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15" creationId="{9A3E42A2-1FB1-52A9-8019-7017499163DD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16" creationId="{1F7551A7-D6B5-32FB-6E7A-98DD887DF5D6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17" creationId="{47BD1D03-B93C-92B5-6141-842C7D569D0A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18" creationId="{6DFCCA70-D7BD-974F-73C9-3D8BD6AD6A8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19" creationId="{714696A6-1758-D49F-A499-DB2DA46218E5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20" creationId="{8E053189-73FB-0766-BC7E-BD3405D7EE7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21" creationId="{EBA7C9DF-7B2B-2CD0-C410-A94B26406838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22" creationId="{E8451498-4D12-AE4B-A94C-AE7B0D79912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23" creationId="{A5CDBF1D-729B-69CC-A38B-8F4B2B8E39A8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24" creationId="{DECD4F07-ABC9-6D5D-3ACC-F6E27FDA111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25" creationId="{72C7D7DC-6147-C3F2-1A6B-39286AA54857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26" creationId="{BDD50D0F-4FE4-E57F-9D95-13B3D7736E62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27" creationId="{D4995007-D4B5-E443-C90D-F436F48928E5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28" creationId="{3164160D-0627-1878-BEA4-FA6EDA9AC010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29" creationId="{27D7E2E2-2F2B-91DE-3293-5CCA44AA7C3C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30" creationId="{DE96C0C0-D5C1-D451-5993-17C295F1C962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31" creationId="{2D79A7C4-15DF-D38A-C194-1267E478BCFA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32" creationId="{C3ECE811-0733-2985-BE5B-461533165F37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33" creationId="{41961ACE-B846-8BD6-A07D-B16C4D057FB5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34" creationId="{6CE37E78-7EBF-7DAC-5386-B3BADC47BA00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35" creationId="{3A14D341-5AD5-C3C5-878C-5F30B26AC7F1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36" creationId="{5606A20F-3488-1EB4-2C24-8F8743CA4273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37" creationId="{D952F672-5184-3E02-ABB9-E70C698A7C38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38" creationId="{0220DAFB-A3C5-2B23-DFC8-51816BB69D12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39" creationId="{1B7EF103-2687-604B-FC96-951E8A3D2B55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40" creationId="{58CCEF70-012C-0FD2-1665-A895F22DD621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41" creationId="{68CD711F-3A1A-7A60-2489-C20B78A08808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42" creationId="{2F175056-0633-CA17-8A3F-DA346D32902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43" creationId="{3B4FB483-4A05-A09A-CBD1-FF2CF5984EDD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44" creationId="{13865121-3FB9-E285-2578-93687CD8460E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45" creationId="{D08DEBCB-FAF8-A5A6-3308-D10AC853F9BA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46" creationId="{A225DA75-4CB7-76C3-5FD0-A85F2C4C737C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47" creationId="{2937384A-1BC7-1B75-6467-BCB7E22FABA7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48" creationId="{ACAE3A1D-68C0-A896-FA22-9C71E493ED3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49" creationId="{57C131D9-FC9B-0DD2-67BF-60637944EEA1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50" creationId="{3889005D-A90F-D245-5A61-EDD3D61ABBC1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52" creationId="{1127A5B4-C26B-1647-DCFF-3AF13004282F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53" creationId="{EC1D2BE7-14BC-3396-2C3A-99281A89A56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54" creationId="{CE993B11-304D-E7F8-4AEE-044D5155A3F7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55" creationId="{435545F1-70B8-E2B7-927D-C6BAFE78A718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56" creationId="{59162774-4072-59B6-F7E0-BA46F578B9B7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57" creationId="{F36A32D7-1A6B-C80B-0A6B-3C57F0836923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58" creationId="{5A1297F6-1BFE-D3C8-630D-6D96BAB1EAC6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59" creationId="{66B5971C-0A7E-79D7-B884-AE26C7A67A02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60" creationId="{385E9CD4-93E5-6A1A-4E59-BC10AA55C210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61" creationId="{D00E4C8B-FD3C-C741-3789-72C72608C52F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62" creationId="{63AFEEF0-A6B6-6496-BD46-79DEC7588538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63" creationId="{1BB700BC-70E8-A01D-F1D2-73CC2EC37AE2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64" creationId="{4A7DA057-00D0-13B7-1C46-871D21B7F3D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65" creationId="{969E77EB-D0D6-0D87-9014-0994D66CFF76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66" creationId="{A3DCA62D-310A-8BC9-5C2C-0AB6488BC3B1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67" creationId="{60FE82D3-83DE-C73D-37F0-CA09FB239B25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68" creationId="{049AF649-AA23-ED65-5F22-AC19774AE40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69" creationId="{C8098D78-CCF3-15B2-609A-9041B8329ACD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70" creationId="{A3AFB79E-E744-F82B-6F98-62CF87B4A15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71" creationId="{7FEE7D70-4B69-6554-261C-72F528130C5A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72" creationId="{A57ACCE4-9F5F-A5C7-0390-3E1F3248A74B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73" creationId="{18439D1C-E748-9EFC-10AD-7392ECEEBBF0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74" creationId="{BD137E90-6BC2-A30B-D676-3B2E586AABE5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75" creationId="{AF7666CB-351D-C822-EB9A-83E593BBB611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76" creationId="{71A075D7-2619-66F2-9313-1159E6CA3E8C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77" creationId="{A5F1E027-E936-91A0-717A-2444AFCD851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78" creationId="{38D9C05A-5B2B-B1B1-C206-72C1BA0059C2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79" creationId="{343DB2D4-9982-B3F9-A8F6-BB31DA22C9FF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80" creationId="{8F5E59AA-5018-CC43-2676-B091027F2C0E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81" creationId="{AD9EB61E-6E35-C546-B8A2-244BB6DA6C3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82" creationId="{0C31D297-F510-437B-70C3-F6CB95D61756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83" creationId="{7B9F93E2-E8AC-1194-E4DE-DA73AA60BA36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84" creationId="{DC33BA06-1C79-F8E4-FAA0-8AAEF639784D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85" creationId="{9C4931BA-37DA-FE24-1332-90B9B681410D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86" creationId="{38FAAB09-DA44-6FE7-0F60-22F86F2545E6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87" creationId="{940C0824-D1C3-A87B-E4C1-E96181D403A2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88" creationId="{F6BD2FAB-C6AB-C351-BB13-8D416DB3233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89" creationId="{A72FB825-DE8F-93C8-497B-9BFDDA6BCF9F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90" creationId="{5F05C9ED-D0F3-68DB-FA1A-5865910FDD8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91" creationId="{0167D924-05CB-BF97-900B-70ABB5C58230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92" creationId="{0BA84D98-F8BB-34F2-1BA9-E56572F638AB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93" creationId="{DF095E52-D2DF-531B-E919-8963E20B14EC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94" creationId="{25A897CD-A75B-C4D4-7EAF-2258F8C6473C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95" creationId="{FBE095D8-42E7-3D99-E57F-7038AAF3EAA4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96" creationId="{A6D95F06-92E9-0488-656B-63109AE4DADF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97" creationId="{7F0AD3EB-B584-9337-F7B5-3EC29492D44D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98" creationId="{41C25938-3DA4-BDDB-15AB-3E00F2E44C09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199" creationId="{8D6F29A1-080B-0CA5-BFC8-DDC75F6D66CD}"/>
            </ac:spMkLst>
          </pc:spChg>
          <pc:spChg chg="mod">
            <ac:chgData name="Chuck Tomasi" userId="79514c44-a18e-4aaa-84b1-18f74099d6b1" providerId="ADAL" clId="{369A3F55-D501-4944-B390-8F0DC51B98ED}" dt="2023-11-06T21:31:31.035" v="907"/>
            <ac:spMkLst>
              <pc:docMk/>
              <pc:sldMasterMk cId="2317532505" sldId="2147483672"/>
              <pc:sldLayoutMk cId="1535775511" sldId="2147483704"/>
              <ac:spMk id="200" creationId="{A8030C9E-2F16-CFF9-A8FA-BF6C9800D9EF}"/>
            </ac:spMkLst>
          </pc:spChg>
          <pc:grpChg chg="del">
            <ac:chgData name="Chuck Tomasi" userId="79514c44-a18e-4aaa-84b1-18f74099d6b1" providerId="ADAL" clId="{369A3F55-D501-4944-B390-8F0DC51B98ED}" dt="2023-11-06T19:45:49.627" v="808" actId="478"/>
            <ac:grpSpMkLst>
              <pc:docMk/>
              <pc:sldMasterMk cId="2317532505" sldId="2147483672"/>
              <pc:sldLayoutMk cId="1535775511" sldId="2147483704"/>
              <ac:grpSpMk id="19" creationId="{AB61A62C-9594-09D8-93EA-1E2375402DDC}"/>
            </ac:grpSpMkLst>
          </pc:grpChg>
          <pc:grpChg chg="add mod">
            <ac:chgData name="Chuck Tomasi" userId="79514c44-a18e-4aaa-84b1-18f74099d6b1" providerId="ADAL" clId="{369A3F55-D501-4944-B390-8F0DC51B98ED}" dt="2023-11-06T21:33:07.043" v="925" actId="1076"/>
            <ac:grpSpMkLst>
              <pc:docMk/>
              <pc:sldMasterMk cId="2317532505" sldId="2147483672"/>
              <pc:sldLayoutMk cId="1535775511" sldId="2147483704"/>
              <ac:grpSpMk id="65" creationId="{441188B6-6F69-10BE-C462-C880B91CE0FE}"/>
            </ac:grpSpMkLst>
          </pc:grpChg>
          <pc:grpChg chg="add del mod">
            <ac:chgData name="Chuck Tomasi" userId="79514c44-a18e-4aaa-84b1-18f74099d6b1" providerId="ADAL" clId="{369A3F55-D501-4944-B390-8F0DC51B98ED}" dt="2023-11-06T21:31:35.909" v="908" actId="21"/>
            <ac:grpSpMkLst>
              <pc:docMk/>
              <pc:sldMasterMk cId="2317532505" sldId="2147483672"/>
              <pc:sldLayoutMk cId="1535775511" sldId="2147483704"/>
              <ac:grpSpMk id="108" creationId="{C1D6A735-DF38-6E93-2457-4D240F6884FF}"/>
            </ac:grpSpMkLst>
          </pc:grpChg>
          <pc:grpChg chg="add del mod">
            <ac:chgData name="Chuck Tomasi" userId="79514c44-a18e-4aaa-84b1-18f74099d6b1" providerId="ADAL" clId="{369A3F55-D501-4944-B390-8F0DC51B98ED}" dt="2023-11-06T21:31:43.631" v="910" actId="21"/>
            <ac:grpSpMkLst>
              <pc:docMk/>
              <pc:sldMasterMk cId="2317532505" sldId="2147483672"/>
              <pc:sldLayoutMk cId="1535775511" sldId="2147483704"/>
              <ac:grpSpMk id="151" creationId="{89C9352E-33E5-CAA3-B4F9-AE07D33A8D11}"/>
            </ac:grpSpMkLst>
          </pc:grpChg>
          <pc:graphicFrameChg chg="del">
            <ac:chgData name="Chuck Tomasi" userId="79514c44-a18e-4aaa-84b1-18f74099d6b1" providerId="ADAL" clId="{369A3F55-D501-4944-B390-8F0DC51B98ED}" dt="2023-11-06T18:47:28.002" v="54" actId="478"/>
            <ac:graphicFrameMkLst>
              <pc:docMk/>
              <pc:sldMasterMk cId="2317532505" sldId="2147483672"/>
              <pc:sldLayoutMk cId="1535775511" sldId="2147483704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18:47:28.394" v="55"/>
            <ac:graphicFrameMkLst>
              <pc:docMk/>
              <pc:sldMasterMk cId="2317532505" sldId="2147483672"/>
              <pc:sldLayoutMk cId="1535775511" sldId="2147483704"/>
              <ac:graphicFrameMk id="63" creationId="{4FEDF658-BBB8-2E72-5CBA-76BEAE9BED45}"/>
            </ac:graphicFrameMkLst>
          </pc:graphicFrameChg>
          <pc:picChg chg="del">
            <ac:chgData name="Chuck Tomasi" userId="79514c44-a18e-4aaa-84b1-18f74099d6b1" providerId="ADAL" clId="{369A3F55-D501-4944-B390-8F0DC51B98ED}" dt="2023-11-06T21:43:32.241" v="970" actId="478"/>
            <ac:picMkLst>
              <pc:docMk/>
              <pc:sldMasterMk cId="2317532505" sldId="2147483672"/>
              <pc:sldLayoutMk cId="1535775511" sldId="2147483704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369A3F55-D501-4944-B390-8F0DC51B98ED}" dt="2023-11-06T21:43:33.085" v="971"/>
            <ac:picMkLst>
              <pc:docMk/>
              <pc:sldMasterMk cId="2317532505" sldId="2147483672"/>
              <pc:sldLayoutMk cId="1535775511" sldId="2147483704"/>
              <ac:picMk id="201" creationId="{81B976C9-1A8C-0D16-244C-694ABCF59872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50:06.863" v="1002" actId="207"/>
          <pc:sldLayoutMkLst>
            <pc:docMk/>
            <pc:sldMasterMk cId="2317532505" sldId="2147483672"/>
            <pc:sldLayoutMk cId="2777698146" sldId="2147483705"/>
          </pc:sldLayoutMkLst>
          <pc:spChg chg="mod">
            <ac:chgData name="Chuck Tomasi" userId="79514c44-a18e-4aaa-84b1-18f74099d6b1" providerId="ADAL" clId="{369A3F55-D501-4944-B390-8F0DC51B98ED}" dt="2023-10-30T11:35:49.312" v="19" actId="207"/>
            <ac:spMkLst>
              <pc:docMk/>
              <pc:sldMasterMk cId="2317532505" sldId="2147483672"/>
              <pc:sldLayoutMk cId="2777698146" sldId="2147483705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69A3F55-D501-4944-B390-8F0DC51B98ED}" dt="2023-11-06T21:26:29.254" v="866" actId="207"/>
            <ac:spMkLst>
              <pc:docMk/>
              <pc:sldMasterMk cId="2317532505" sldId="2147483672"/>
              <pc:sldLayoutMk cId="2777698146" sldId="2147483705"/>
              <ac:spMk id="4" creationId="{52ABDA94-6045-756A-7393-46C37AEF9072}"/>
            </ac:spMkLst>
          </pc:spChg>
          <pc:spChg chg="mod">
            <ac:chgData name="Chuck Tomasi" userId="79514c44-a18e-4aaa-84b1-18f74099d6b1" providerId="ADAL" clId="{369A3F55-D501-4944-B390-8F0DC51B98ED}" dt="2023-11-06T21:26:29.254" v="866" actId="207"/>
            <ac:spMkLst>
              <pc:docMk/>
              <pc:sldMasterMk cId="2317532505" sldId="2147483672"/>
              <pc:sldLayoutMk cId="2777698146" sldId="2147483705"/>
              <ac:spMk id="5" creationId="{D03CE32B-1537-BAA8-FDE2-580A0821FC75}"/>
            </ac:spMkLst>
          </pc:spChg>
          <pc:spChg chg="mod">
            <ac:chgData name="Chuck Tomasi" userId="79514c44-a18e-4aaa-84b1-18f74099d6b1" providerId="ADAL" clId="{369A3F55-D501-4944-B390-8F0DC51B98ED}" dt="2023-11-06T21:26:29.254" v="866" actId="207"/>
            <ac:spMkLst>
              <pc:docMk/>
              <pc:sldMasterMk cId="2317532505" sldId="2147483672"/>
              <pc:sldLayoutMk cId="2777698146" sldId="2147483705"/>
              <ac:spMk id="6" creationId="{74768924-1119-3EDE-30FA-E51EF74B1520}"/>
            </ac:spMkLst>
          </pc:spChg>
          <pc:spChg chg="mod">
            <ac:chgData name="Chuck Tomasi" userId="79514c44-a18e-4aaa-84b1-18f74099d6b1" providerId="ADAL" clId="{369A3F55-D501-4944-B390-8F0DC51B98ED}" dt="2023-11-06T21:26:29.254" v="866" actId="207"/>
            <ac:spMkLst>
              <pc:docMk/>
              <pc:sldMasterMk cId="2317532505" sldId="2147483672"/>
              <pc:sldLayoutMk cId="2777698146" sldId="2147483705"/>
              <ac:spMk id="7" creationId="{68381B65-AF56-C7D4-7DE2-59D30E2FC5B2}"/>
            </ac:spMkLst>
          </pc:spChg>
          <pc:spChg chg="mod">
            <ac:chgData name="Chuck Tomasi" userId="79514c44-a18e-4aaa-84b1-18f74099d6b1" providerId="ADAL" clId="{369A3F55-D501-4944-B390-8F0DC51B98ED}" dt="2023-11-06T21:26:25.826" v="865" actId="207"/>
            <ac:spMkLst>
              <pc:docMk/>
              <pc:sldMasterMk cId="2317532505" sldId="2147483672"/>
              <pc:sldLayoutMk cId="2777698146" sldId="2147483705"/>
              <ac:spMk id="9" creationId="{739C504A-6F7E-CBF0-C981-A3636D152917}"/>
            </ac:spMkLst>
          </pc:spChg>
          <pc:spChg chg="mod">
            <ac:chgData name="Chuck Tomasi" userId="79514c44-a18e-4aaa-84b1-18f74099d6b1" providerId="ADAL" clId="{369A3F55-D501-4944-B390-8F0DC51B98ED}" dt="2023-11-06T21:26:25.826" v="865" actId="207"/>
            <ac:spMkLst>
              <pc:docMk/>
              <pc:sldMasterMk cId="2317532505" sldId="2147483672"/>
              <pc:sldLayoutMk cId="2777698146" sldId="2147483705"/>
              <ac:spMk id="10" creationId="{B1FDDA9C-0465-B400-0D78-B8BE8F3DA7EC}"/>
            </ac:spMkLst>
          </pc:spChg>
          <pc:spChg chg="mod">
            <ac:chgData name="Chuck Tomasi" userId="79514c44-a18e-4aaa-84b1-18f74099d6b1" providerId="ADAL" clId="{369A3F55-D501-4944-B390-8F0DC51B98ED}" dt="2023-11-06T21:26:25.826" v="865" actId="207"/>
            <ac:spMkLst>
              <pc:docMk/>
              <pc:sldMasterMk cId="2317532505" sldId="2147483672"/>
              <pc:sldLayoutMk cId="2777698146" sldId="2147483705"/>
              <ac:spMk id="11" creationId="{AA4F6FC6-E4C7-55C4-4A56-6CF47FA083F0}"/>
            </ac:spMkLst>
          </pc:spChg>
          <pc:spChg chg="mod">
            <ac:chgData name="Chuck Tomasi" userId="79514c44-a18e-4aaa-84b1-18f74099d6b1" providerId="ADAL" clId="{369A3F55-D501-4944-B390-8F0DC51B98ED}" dt="2023-11-06T21:26:25.826" v="865" actId="207"/>
            <ac:spMkLst>
              <pc:docMk/>
              <pc:sldMasterMk cId="2317532505" sldId="2147483672"/>
              <pc:sldLayoutMk cId="2777698146" sldId="2147483705"/>
              <ac:spMk id="12" creationId="{E93C5B57-F6E6-1531-2CF8-FBEBA939B2CD}"/>
            </ac:spMkLst>
          </pc:spChg>
          <pc:spChg chg="mod">
            <ac:chgData name="Chuck Tomasi" userId="79514c44-a18e-4aaa-84b1-18f74099d6b1" providerId="ADAL" clId="{369A3F55-D501-4944-B390-8F0DC51B98ED}" dt="2023-11-06T21:26:25.826" v="865" actId="207"/>
            <ac:spMkLst>
              <pc:docMk/>
              <pc:sldMasterMk cId="2317532505" sldId="2147483672"/>
              <pc:sldLayoutMk cId="2777698146" sldId="2147483705"/>
              <ac:spMk id="13" creationId="{C932D6D9-9816-C6E8-B917-2C8158E91F4F}"/>
            </ac:spMkLst>
          </pc:spChg>
          <pc:spChg chg="mod">
            <ac:chgData name="Chuck Tomasi" userId="79514c44-a18e-4aaa-84b1-18f74099d6b1" providerId="ADAL" clId="{369A3F55-D501-4944-B390-8F0DC51B98ED}" dt="2023-11-06T21:26:25.826" v="865" actId="207"/>
            <ac:spMkLst>
              <pc:docMk/>
              <pc:sldMasterMk cId="2317532505" sldId="2147483672"/>
              <pc:sldLayoutMk cId="2777698146" sldId="2147483705"/>
              <ac:spMk id="14" creationId="{743C2585-8612-D921-3FB4-2DB8C90BB8B6}"/>
            </ac:spMkLst>
          </pc:spChg>
          <pc:spChg chg="mod">
            <ac:chgData name="Chuck Tomasi" userId="79514c44-a18e-4aaa-84b1-18f74099d6b1" providerId="ADAL" clId="{369A3F55-D501-4944-B390-8F0DC51B98ED}" dt="2023-11-06T21:26:25.826" v="865" actId="207"/>
            <ac:spMkLst>
              <pc:docMk/>
              <pc:sldMasterMk cId="2317532505" sldId="2147483672"/>
              <pc:sldLayoutMk cId="2777698146" sldId="2147483705"/>
              <ac:spMk id="15" creationId="{CF5736F1-5BB0-40C8-B0DC-8DF02EBB77CC}"/>
            </ac:spMkLst>
          </pc:spChg>
          <pc:spChg chg="del">
            <ac:chgData name="Chuck Tomasi" userId="79514c44-a18e-4aaa-84b1-18f74099d6b1" providerId="ADAL" clId="{369A3F55-D501-4944-B390-8F0DC51B98ED}" dt="2023-11-06T18:47:33.680" v="56" actId="478"/>
            <ac:spMkLst>
              <pc:docMk/>
              <pc:sldMasterMk cId="2317532505" sldId="2147483672"/>
              <pc:sldLayoutMk cId="2777698146" sldId="2147483705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50:06.863" v="1002" actId="207"/>
            <ac:spMkLst>
              <pc:docMk/>
              <pc:sldMasterMk cId="2317532505" sldId="2147483672"/>
              <pc:sldLayoutMk cId="2777698146" sldId="2147483705"/>
              <ac:spMk id="18" creationId="{D836EDF9-380C-B917-9E3D-93886331323B}"/>
            </ac:spMkLst>
          </pc:spChg>
          <pc:spChg chg="add mod">
            <ac:chgData name="Chuck Tomasi" userId="79514c44-a18e-4aaa-84b1-18f74099d6b1" providerId="ADAL" clId="{369A3F55-D501-4944-B390-8F0DC51B98ED}" dt="2023-11-06T18:47:34.279" v="57"/>
            <ac:spMkLst>
              <pc:docMk/>
              <pc:sldMasterMk cId="2317532505" sldId="2147483672"/>
              <pc:sldLayoutMk cId="2777698146" sldId="2147483705"/>
              <ac:spMk id="64" creationId="{17AF7012-37C4-CEAE-E13C-92E777CDBAA4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66" creationId="{9FF97932-0E91-E801-FD80-B2D66B1C5CDE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67" creationId="{57C063D1-FBFA-5E6B-CF79-DDF5005B23CE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68" creationId="{FA1249D5-76CF-DCB7-63E1-94202E73147B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69" creationId="{1FEE6367-02E2-C850-A5B1-72F3FE4F56B8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70" creationId="{58EC7D4D-49F3-8A3F-EF63-BE5488E035F1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71" creationId="{68AF64E4-9996-4B98-59F5-7D99D0D3F907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72" creationId="{D8F28C8B-BDB0-2D06-D3CE-097505BEEF8E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73" creationId="{355681B7-27ED-1D0A-53A7-FFF708AD4790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74" creationId="{9A7A9E6B-62AA-8204-CBE6-8546E07D5303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75" creationId="{09202D27-46E0-F7A6-1F91-296E7AB27DF4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76" creationId="{EA79C8C4-B78E-B940-0CC9-0D8444AE1473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77" creationId="{9048E435-90A3-5874-1CD1-BEB21ED7979C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78" creationId="{3D43CC7B-BF0F-F48E-5F55-EB4A53C229EB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79" creationId="{2CAF8CCC-B69E-8DBC-67D4-D8884150AFAE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80" creationId="{877D8505-9A78-AB07-65A8-8AF80AD45491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81" creationId="{EAB46653-0BDC-CC99-97D2-BB2CB67D91A9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82" creationId="{A82FEBE0-FFC9-0C0D-A184-04D0A6034F61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83" creationId="{BDE8A3D4-1C73-2317-8C1C-A73D61BA8126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84" creationId="{636CF967-4ECA-596D-E947-9B2FA705A75B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85" creationId="{EE619E3B-0A3F-99CF-A059-F1E02BFBCB8D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86" creationId="{2C49B123-9AD1-10F2-0981-351E4B2C4094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87" creationId="{E1C93D37-A67E-5E5C-856C-6FF3507768C2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88" creationId="{00D04DDE-546E-03E4-A935-EB7975E35026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89" creationId="{947EAFB9-ACD7-8846-5642-9F46900A6F5D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90" creationId="{79B879C4-DFEE-EC04-F8C8-458FED4C65BD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91" creationId="{0FEEB9FF-D861-C8F6-FB84-864F67EAA868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92" creationId="{E8B6751C-6C62-A4F9-04B1-13F3B78A616E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93" creationId="{55BA8FDE-11F9-B3A6-2F23-670FD23837B5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94" creationId="{81ED2AE0-E856-20A7-B4A8-DBFCEC855FBA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95" creationId="{05866E23-7F1A-82B2-236B-540C39E6F8E4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96" creationId="{363F270B-249E-3609-DFED-2522ED6162ED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97" creationId="{F0CA5891-BFE0-0BCA-915E-66AACF84D7A4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98" creationId="{DDF3D625-1D6D-2BBF-638F-66FB9C8CEE97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99" creationId="{88492947-D1F0-47EF-FF3B-ABD80258E171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100" creationId="{5AADB214-E217-E378-5045-328A7768AA6B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101" creationId="{81204AD7-B82B-2BFB-06AD-B8B29E02A335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102" creationId="{07338966-304C-5C8F-D02C-334AE645428B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103" creationId="{E4067454-4F63-C52E-80ED-5C7AA197E534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104" creationId="{D6DB521B-00AD-44CE-33C0-00F50069797D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105" creationId="{67330B7E-6412-A32E-B185-6809C8A30BC2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106" creationId="{B9ABFEB7-A23C-93A8-E401-1899274442C1}"/>
            </ac:spMkLst>
          </pc:spChg>
          <pc:spChg chg="mod">
            <ac:chgData name="Chuck Tomasi" userId="79514c44-a18e-4aaa-84b1-18f74099d6b1" providerId="ADAL" clId="{369A3F55-D501-4944-B390-8F0DC51B98ED}" dt="2023-11-06T21:31:39.164" v="909"/>
            <ac:spMkLst>
              <pc:docMk/>
              <pc:sldMasterMk cId="2317532505" sldId="2147483672"/>
              <pc:sldLayoutMk cId="2777698146" sldId="2147483705"/>
              <ac:spMk id="107" creationId="{CECAB581-7072-6994-E6BF-D56755D2F12A}"/>
            </ac:spMkLst>
          </pc:spChg>
          <pc:grpChg chg="del">
            <ac:chgData name="Chuck Tomasi" userId="79514c44-a18e-4aaa-84b1-18f74099d6b1" providerId="ADAL" clId="{369A3F55-D501-4944-B390-8F0DC51B98ED}" dt="2023-11-06T19:45:57.730" v="810" actId="478"/>
            <ac:grpSpMkLst>
              <pc:docMk/>
              <pc:sldMasterMk cId="2317532505" sldId="2147483672"/>
              <pc:sldLayoutMk cId="2777698146" sldId="2147483705"/>
              <ac:grpSpMk id="19" creationId="{A140944B-6D74-7518-916E-BAC61F565CD0}"/>
            </ac:grpSpMkLst>
          </pc:grpChg>
          <pc:grpChg chg="add mod">
            <ac:chgData name="Chuck Tomasi" userId="79514c44-a18e-4aaa-84b1-18f74099d6b1" providerId="ADAL" clId="{369A3F55-D501-4944-B390-8F0DC51B98ED}" dt="2023-11-06T21:33:23.244" v="928" actId="1076"/>
            <ac:grpSpMkLst>
              <pc:docMk/>
              <pc:sldMasterMk cId="2317532505" sldId="2147483672"/>
              <pc:sldLayoutMk cId="2777698146" sldId="2147483705"/>
              <ac:grpSpMk id="65" creationId="{D2915214-F22A-C527-FC3F-9239897FC82B}"/>
            </ac:grpSpMkLst>
          </pc:grpChg>
          <pc:graphicFrameChg chg="del">
            <ac:chgData name="Chuck Tomasi" userId="79514c44-a18e-4aaa-84b1-18f74099d6b1" providerId="ADAL" clId="{369A3F55-D501-4944-B390-8F0DC51B98ED}" dt="2023-11-06T18:47:33.680" v="56" actId="478"/>
            <ac:graphicFrameMkLst>
              <pc:docMk/>
              <pc:sldMasterMk cId="2317532505" sldId="2147483672"/>
              <pc:sldLayoutMk cId="2777698146" sldId="2147483705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18:47:34.279" v="57"/>
            <ac:graphicFrameMkLst>
              <pc:docMk/>
              <pc:sldMasterMk cId="2317532505" sldId="2147483672"/>
              <pc:sldLayoutMk cId="2777698146" sldId="2147483705"/>
              <ac:graphicFrameMk id="63" creationId="{75C2BABA-F49E-F0E2-CA92-C4062BC9DD5C}"/>
            </ac:graphicFrameMkLst>
          </pc:graphicFrameChg>
          <pc:picChg chg="del">
            <ac:chgData name="Chuck Tomasi" userId="79514c44-a18e-4aaa-84b1-18f74099d6b1" providerId="ADAL" clId="{369A3F55-D501-4944-B390-8F0DC51B98ED}" dt="2023-11-06T21:43:42.620" v="974" actId="478"/>
            <ac:picMkLst>
              <pc:docMk/>
              <pc:sldMasterMk cId="2317532505" sldId="2147483672"/>
              <pc:sldLayoutMk cId="2777698146" sldId="2147483705"/>
              <ac:picMk id="60" creationId="{F8E10197-E708-D13E-3ACE-DD63C6664241}"/>
            </ac:picMkLst>
          </pc:picChg>
          <pc:picChg chg="add mod">
            <ac:chgData name="Chuck Tomasi" userId="79514c44-a18e-4aaa-84b1-18f74099d6b1" providerId="ADAL" clId="{369A3F55-D501-4944-B390-8F0DC51B98ED}" dt="2023-11-06T21:43:43.054" v="975"/>
            <ac:picMkLst>
              <pc:docMk/>
              <pc:sldMasterMk cId="2317532505" sldId="2147483672"/>
              <pc:sldLayoutMk cId="2777698146" sldId="2147483705"/>
              <ac:picMk id="108" creationId="{71C82B98-AE57-F7A9-EC88-021D7C290F65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50:18.201" v="1004" actId="207"/>
          <pc:sldLayoutMkLst>
            <pc:docMk/>
            <pc:sldMasterMk cId="2317532505" sldId="2147483672"/>
            <pc:sldLayoutMk cId="2620622481" sldId="2147483706"/>
          </pc:sldLayoutMkLst>
          <pc:spChg chg="mod">
            <ac:chgData name="Chuck Tomasi" userId="79514c44-a18e-4aaa-84b1-18f74099d6b1" providerId="ADAL" clId="{369A3F55-D501-4944-B390-8F0DC51B98ED}" dt="2023-10-30T11:36:02.206" v="23" actId="207"/>
            <ac:spMkLst>
              <pc:docMk/>
              <pc:sldMasterMk cId="2317532505" sldId="2147483672"/>
              <pc:sldLayoutMk cId="2620622481" sldId="2147483706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69A3F55-D501-4944-B390-8F0DC51B98ED}" dt="2023-11-06T21:26:48.371" v="870" actId="207"/>
            <ac:spMkLst>
              <pc:docMk/>
              <pc:sldMasterMk cId="2317532505" sldId="2147483672"/>
              <pc:sldLayoutMk cId="2620622481" sldId="2147483706"/>
              <ac:spMk id="4" creationId="{391682B7-9C56-D11D-238E-6022D1B475D3}"/>
            </ac:spMkLst>
          </pc:spChg>
          <pc:spChg chg="mod">
            <ac:chgData name="Chuck Tomasi" userId="79514c44-a18e-4aaa-84b1-18f74099d6b1" providerId="ADAL" clId="{369A3F55-D501-4944-B390-8F0DC51B98ED}" dt="2023-11-06T21:26:48.371" v="870" actId="207"/>
            <ac:spMkLst>
              <pc:docMk/>
              <pc:sldMasterMk cId="2317532505" sldId="2147483672"/>
              <pc:sldLayoutMk cId="2620622481" sldId="2147483706"/>
              <ac:spMk id="5" creationId="{6D3D56AE-66D5-6445-5FE7-0D9951D4315C}"/>
            </ac:spMkLst>
          </pc:spChg>
          <pc:spChg chg="mod">
            <ac:chgData name="Chuck Tomasi" userId="79514c44-a18e-4aaa-84b1-18f74099d6b1" providerId="ADAL" clId="{369A3F55-D501-4944-B390-8F0DC51B98ED}" dt="2023-11-06T21:26:48.371" v="870" actId="207"/>
            <ac:spMkLst>
              <pc:docMk/>
              <pc:sldMasterMk cId="2317532505" sldId="2147483672"/>
              <pc:sldLayoutMk cId="2620622481" sldId="2147483706"/>
              <ac:spMk id="6" creationId="{478A27B7-07B4-90F1-37E0-7012E903A84A}"/>
            </ac:spMkLst>
          </pc:spChg>
          <pc:spChg chg="mod">
            <ac:chgData name="Chuck Tomasi" userId="79514c44-a18e-4aaa-84b1-18f74099d6b1" providerId="ADAL" clId="{369A3F55-D501-4944-B390-8F0DC51B98ED}" dt="2023-11-06T21:26:48.371" v="870" actId="207"/>
            <ac:spMkLst>
              <pc:docMk/>
              <pc:sldMasterMk cId="2317532505" sldId="2147483672"/>
              <pc:sldLayoutMk cId="2620622481" sldId="2147483706"/>
              <ac:spMk id="7" creationId="{C20F582B-AFB7-A594-CE12-53515D0ED580}"/>
            </ac:spMkLst>
          </pc:spChg>
          <pc:spChg chg="mod">
            <ac:chgData name="Chuck Tomasi" userId="79514c44-a18e-4aaa-84b1-18f74099d6b1" providerId="ADAL" clId="{369A3F55-D501-4944-B390-8F0DC51B98ED}" dt="2023-11-06T21:26:48.371" v="870" actId="207"/>
            <ac:spMkLst>
              <pc:docMk/>
              <pc:sldMasterMk cId="2317532505" sldId="2147483672"/>
              <pc:sldLayoutMk cId="2620622481" sldId="2147483706"/>
              <ac:spMk id="8" creationId="{8B830760-5C2B-781A-8469-9FCF6B899414}"/>
            </ac:spMkLst>
          </pc:spChg>
          <pc:spChg chg="mod">
            <ac:chgData name="Chuck Tomasi" userId="79514c44-a18e-4aaa-84b1-18f74099d6b1" providerId="ADAL" clId="{369A3F55-D501-4944-B390-8F0DC51B98ED}" dt="2023-11-06T21:26:45.362" v="869" actId="207"/>
            <ac:spMkLst>
              <pc:docMk/>
              <pc:sldMasterMk cId="2317532505" sldId="2147483672"/>
              <pc:sldLayoutMk cId="2620622481" sldId="2147483706"/>
              <ac:spMk id="10" creationId="{DBC4069A-88B4-15FA-EF82-102292C43F5F}"/>
            </ac:spMkLst>
          </pc:spChg>
          <pc:spChg chg="mod">
            <ac:chgData name="Chuck Tomasi" userId="79514c44-a18e-4aaa-84b1-18f74099d6b1" providerId="ADAL" clId="{369A3F55-D501-4944-B390-8F0DC51B98ED}" dt="2023-11-06T21:26:45.362" v="869" actId="207"/>
            <ac:spMkLst>
              <pc:docMk/>
              <pc:sldMasterMk cId="2317532505" sldId="2147483672"/>
              <pc:sldLayoutMk cId="2620622481" sldId="2147483706"/>
              <ac:spMk id="11" creationId="{50BE0484-C7ED-5056-D9E4-EDCF9F44757C}"/>
            </ac:spMkLst>
          </pc:spChg>
          <pc:spChg chg="mod">
            <ac:chgData name="Chuck Tomasi" userId="79514c44-a18e-4aaa-84b1-18f74099d6b1" providerId="ADAL" clId="{369A3F55-D501-4944-B390-8F0DC51B98ED}" dt="2023-11-06T21:26:45.362" v="869" actId="207"/>
            <ac:spMkLst>
              <pc:docMk/>
              <pc:sldMasterMk cId="2317532505" sldId="2147483672"/>
              <pc:sldLayoutMk cId="2620622481" sldId="2147483706"/>
              <ac:spMk id="12" creationId="{43C822FF-A294-D701-2D76-FC59F3AAC947}"/>
            </ac:spMkLst>
          </pc:spChg>
          <pc:spChg chg="mod">
            <ac:chgData name="Chuck Tomasi" userId="79514c44-a18e-4aaa-84b1-18f74099d6b1" providerId="ADAL" clId="{369A3F55-D501-4944-B390-8F0DC51B98ED}" dt="2023-11-06T21:26:45.362" v="869" actId="207"/>
            <ac:spMkLst>
              <pc:docMk/>
              <pc:sldMasterMk cId="2317532505" sldId="2147483672"/>
              <pc:sldLayoutMk cId="2620622481" sldId="2147483706"/>
              <ac:spMk id="13" creationId="{34FA2981-E24B-E666-A3F7-0AD2DE788188}"/>
            </ac:spMkLst>
          </pc:spChg>
          <pc:spChg chg="mod">
            <ac:chgData name="Chuck Tomasi" userId="79514c44-a18e-4aaa-84b1-18f74099d6b1" providerId="ADAL" clId="{369A3F55-D501-4944-B390-8F0DC51B98ED}" dt="2023-11-06T21:26:45.362" v="869" actId="207"/>
            <ac:spMkLst>
              <pc:docMk/>
              <pc:sldMasterMk cId="2317532505" sldId="2147483672"/>
              <pc:sldLayoutMk cId="2620622481" sldId="2147483706"/>
              <ac:spMk id="14" creationId="{6E54D24E-E638-28D9-9566-D6917F233379}"/>
            </ac:spMkLst>
          </pc:spChg>
          <pc:spChg chg="mod">
            <ac:chgData name="Chuck Tomasi" userId="79514c44-a18e-4aaa-84b1-18f74099d6b1" providerId="ADAL" clId="{369A3F55-D501-4944-B390-8F0DC51B98ED}" dt="2023-11-06T21:26:45.362" v="869" actId="207"/>
            <ac:spMkLst>
              <pc:docMk/>
              <pc:sldMasterMk cId="2317532505" sldId="2147483672"/>
              <pc:sldLayoutMk cId="2620622481" sldId="2147483706"/>
              <ac:spMk id="15" creationId="{242DEF75-B39F-230F-CDA7-C2F319DD5D7C}"/>
            </ac:spMkLst>
          </pc:spChg>
          <pc:spChg chg="del">
            <ac:chgData name="Chuck Tomasi" userId="79514c44-a18e-4aaa-84b1-18f74099d6b1" providerId="ADAL" clId="{369A3F55-D501-4944-B390-8F0DC51B98ED}" dt="2023-11-06T18:47:43.716" v="58" actId="478"/>
            <ac:spMkLst>
              <pc:docMk/>
              <pc:sldMasterMk cId="2317532505" sldId="2147483672"/>
              <pc:sldLayoutMk cId="2620622481" sldId="2147483706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50:18.201" v="1004" actId="207"/>
            <ac:spMkLst>
              <pc:docMk/>
              <pc:sldMasterMk cId="2317532505" sldId="2147483672"/>
              <pc:sldLayoutMk cId="2620622481" sldId="2147483706"/>
              <ac:spMk id="18" creationId="{4759C9C6-879E-209C-7DB5-26B1E652B18E}"/>
            </ac:spMkLst>
          </pc:spChg>
          <pc:spChg chg="add mod">
            <ac:chgData name="Chuck Tomasi" userId="79514c44-a18e-4aaa-84b1-18f74099d6b1" providerId="ADAL" clId="{369A3F55-D501-4944-B390-8F0DC51B98ED}" dt="2023-11-06T18:47:44.185" v="59"/>
            <ac:spMkLst>
              <pc:docMk/>
              <pc:sldMasterMk cId="2317532505" sldId="2147483672"/>
              <pc:sldLayoutMk cId="2620622481" sldId="2147483706"/>
              <ac:spMk id="71" creationId="{9B445517-201C-8509-140A-E215EE21720F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73" creationId="{C65F2EEA-0256-4671-5E6E-DB86AB810758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74" creationId="{0B1C3CAA-2027-6D42-5381-12EE6103AF70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75" creationId="{23E00774-9FFC-FC7F-14D0-D12883EFFFA4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76" creationId="{98E12B91-6348-64DC-D0A4-27863145E5AA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77" creationId="{313F3631-437E-3057-293D-05E4DDBFC9F5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78" creationId="{3006AD0A-3105-465D-FAFE-C8EF0FC45E9A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79" creationId="{AE027673-2AE1-0065-13CD-779E24B9A7F8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80" creationId="{9B9EDA70-F26E-B82D-9466-01E395E4C2B2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81" creationId="{C255F5E9-4269-45D8-50ED-8D3E87003302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82" creationId="{C24119BF-C6A1-6F92-4528-20C5264D827F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83" creationId="{FBB9EACC-A810-992D-7530-F4A815BD0E3A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84" creationId="{A3A41D33-57FE-5827-0D24-10A32DB25FD6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85" creationId="{D90D7A84-D858-2DAD-A308-F6CCBFCBE13B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86" creationId="{2A6F8686-4200-82B1-2716-B53EBDDFD3E4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87" creationId="{244751CC-879A-46B7-ECA5-F0FA532A2E66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88" creationId="{4C463523-3E86-B95F-C186-F0C4504F518E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89" creationId="{DC1D35D9-5CB8-86C0-B7AD-C854FF27244A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90" creationId="{4BA0E6B4-24AA-42E0-9C5F-447197C36055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91" creationId="{7F19439F-EBD2-0C76-6EB7-B37A2C5472B3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92" creationId="{8E6D45EC-5585-F954-9FCA-8D284FAEC788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93" creationId="{2A7C5F34-C269-7003-23B5-107775161353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94" creationId="{A4F67832-CC09-A969-64E0-029A856A4FB0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95" creationId="{950DEB6E-C02F-731A-A416-AE8AE144D299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96" creationId="{F14DB259-55BE-C253-FA1F-5BCEB9B5B103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97" creationId="{7ED200FB-2AFA-CAB6-C256-0748D289C6AC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98" creationId="{E144DB35-DAD6-26DA-4528-70696A0EFF55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99" creationId="{15EE600B-A43D-F9D2-BD5A-77706C855DA2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00" creationId="{DB4F5591-BDF6-6D2A-B490-165667568C21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01" creationId="{B8266D99-DEC5-E59B-6C65-B8450B9C49DD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02" creationId="{497AE6AE-2D70-31BE-E9A2-C2BD2F326012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03" creationId="{D043A453-C45B-7C7E-0214-01A713D5AEA3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04" creationId="{F10437DD-6853-DCA6-1779-CA4766767860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05" creationId="{0AA917A2-8AFF-23D7-BA7E-2CA63482FC49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06" creationId="{61246B79-33FC-88ED-51E7-7FF279795FA1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07" creationId="{DD88C46A-5C36-A863-D0E1-EF6A014E9307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08" creationId="{C03B959B-9F0F-FDF0-0071-77C5EEE7981E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09" creationId="{DF64057F-06D7-1368-DE81-977A34FF29A3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10" creationId="{0F7A9DC9-2836-E325-D584-F99543A00492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11" creationId="{0CB26631-245A-1D29-534C-3442082AE3C6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12" creationId="{0F93232F-2AA5-9B1E-E03D-5DBB798710A9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13" creationId="{80692ED5-7098-840D-9E6A-D56715A56DA0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14" creationId="{8D7A360B-E4A8-701C-DCD4-5280C7CF72E1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15" creationId="{28812DEC-2220-F8E7-EF4A-1706D559F958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16" creationId="{5C6F4F6B-623C-089F-2D6C-D4C37E5781F8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17" creationId="{45982AF8-C0F2-4B23-D54C-758BCE7FB04B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18" creationId="{67958227-973B-CC84-8132-28D17332C186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19" creationId="{357086EE-CC6B-30CA-7FD5-A5EC4FDB16F2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20" creationId="{A0853FDA-764C-B020-F477-BCD8BF3556E0}"/>
            </ac:spMkLst>
          </pc:spChg>
          <pc:spChg chg="mod">
            <ac:chgData name="Chuck Tomasi" userId="79514c44-a18e-4aaa-84b1-18f74099d6b1" providerId="ADAL" clId="{369A3F55-D501-4944-B390-8F0DC51B98ED}" dt="2023-11-06T21:31:46.488" v="911"/>
            <ac:spMkLst>
              <pc:docMk/>
              <pc:sldMasterMk cId="2317532505" sldId="2147483672"/>
              <pc:sldLayoutMk cId="2620622481" sldId="2147483706"/>
              <ac:spMk id="121" creationId="{2D66B445-E293-D25C-C1F3-4E68BC14CF7C}"/>
            </ac:spMkLst>
          </pc:spChg>
          <pc:grpChg chg="del">
            <ac:chgData name="Chuck Tomasi" userId="79514c44-a18e-4aaa-84b1-18f74099d6b1" providerId="ADAL" clId="{369A3F55-D501-4944-B390-8F0DC51B98ED}" dt="2023-11-06T19:46:04.817" v="812" actId="478"/>
            <ac:grpSpMkLst>
              <pc:docMk/>
              <pc:sldMasterMk cId="2317532505" sldId="2147483672"/>
              <pc:sldLayoutMk cId="2620622481" sldId="2147483706"/>
              <ac:grpSpMk id="19" creationId="{1B73649A-EDA8-BAA2-225B-07A5ECDDE359}"/>
            </ac:grpSpMkLst>
          </pc:grpChg>
          <pc:grpChg chg="add mod">
            <ac:chgData name="Chuck Tomasi" userId="79514c44-a18e-4aaa-84b1-18f74099d6b1" providerId="ADAL" clId="{369A3F55-D501-4944-B390-8F0DC51B98ED}" dt="2023-11-06T21:33:43.094" v="931" actId="1076"/>
            <ac:grpSpMkLst>
              <pc:docMk/>
              <pc:sldMasterMk cId="2317532505" sldId="2147483672"/>
              <pc:sldLayoutMk cId="2620622481" sldId="2147483706"/>
              <ac:grpSpMk id="72" creationId="{23176F73-2C30-A433-7676-E76FDB37B6B4}"/>
            </ac:grpSpMkLst>
          </pc:grpChg>
          <pc:graphicFrameChg chg="del">
            <ac:chgData name="Chuck Tomasi" userId="79514c44-a18e-4aaa-84b1-18f74099d6b1" providerId="ADAL" clId="{369A3F55-D501-4944-B390-8F0DC51B98ED}" dt="2023-11-06T18:47:43.716" v="58" actId="478"/>
            <ac:graphicFrameMkLst>
              <pc:docMk/>
              <pc:sldMasterMk cId="2317532505" sldId="2147483672"/>
              <pc:sldLayoutMk cId="2620622481" sldId="2147483706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18:47:44.185" v="59"/>
            <ac:graphicFrameMkLst>
              <pc:docMk/>
              <pc:sldMasterMk cId="2317532505" sldId="2147483672"/>
              <pc:sldLayoutMk cId="2620622481" sldId="2147483706"/>
              <ac:graphicFrameMk id="70" creationId="{C5904AD8-E639-A127-AB3B-D495829FC07B}"/>
            </ac:graphicFrameMkLst>
          </pc:graphicFrameChg>
          <pc:picChg chg="mod">
            <ac:chgData name="Chuck Tomasi" userId="79514c44-a18e-4aaa-84b1-18f74099d6b1" providerId="ADAL" clId="{369A3F55-D501-4944-B390-8F0DC51B98ED}" dt="2023-11-06T21:44:10.578" v="979" actId="207"/>
            <ac:picMkLst>
              <pc:docMk/>
              <pc:sldMasterMk cId="2317532505" sldId="2147483672"/>
              <pc:sldLayoutMk cId="2620622481" sldId="2147483706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50:28.429" v="1006" actId="207"/>
          <pc:sldLayoutMkLst>
            <pc:docMk/>
            <pc:sldMasterMk cId="2317532505" sldId="2147483672"/>
            <pc:sldLayoutMk cId="1201898724" sldId="2147483707"/>
          </pc:sldLayoutMkLst>
          <pc:spChg chg="mod">
            <ac:chgData name="Chuck Tomasi" userId="79514c44-a18e-4aaa-84b1-18f74099d6b1" providerId="ADAL" clId="{369A3F55-D501-4944-B390-8F0DC51B98ED}" dt="2023-10-30T11:36:14.263" v="25" actId="207"/>
            <ac:spMkLst>
              <pc:docMk/>
              <pc:sldMasterMk cId="2317532505" sldId="2147483672"/>
              <pc:sldLayoutMk cId="1201898724" sldId="2147483707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69A3F55-D501-4944-B390-8F0DC51B98ED}" dt="2023-11-06T21:27:06.771" v="874" actId="207"/>
            <ac:spMkLst>
              <pc:docMk/>
              <pc:sldMasterMk cId="2317532505" sldId="2147483672"/>
              <pc:sldLayoutMk cId="1201898724" sldId="2147483707"/>
              <ac:spMk id="4" creationId="{0B09922D-51E9-B907-E251-841B470E14F9}"/>
            </ac:spMkLst>
          </pc:spChg>
          <pc:spChg chg="mod">
            <ac:chgData name="Chuck Tomasi" userId="79514c44-a18e-4aaa-84b1-18f74099d6b1" providerId="ADAL" clId="{369A3F55-D501-4944-B390-8F0DC51B98ED}" dt="2023-11-06T21:27:06.771" v="874" actId="207"/>
            <ac:spMkLst>
              <pc:docMk/>
              <pc:sldMasterMk cId="2317532505" sldId="2147483672"/>
              <pc:sldLayoutMk cId="1201898724" sldId="2147483707"/>
              <ac:spMk id="5" creationId="{8FF4832A-AB3F-0B58-1101-D7FB07E08484}"/>
            </ac:spMkLst>
          </pc:spChg>
          <pc:spChg chg="mod">
            <ac:chgData name="Chuck Tomasi" userId="79514c44-a18e-4aaa-84b1-18f74099d6b1" providerId="ADAL" clId="{369A3F55-D501-4944-B390-8F0DC51B98ED}" dt="2023-11-06T21:27:06.771" v="874" actId="207"/>
            <ac:spMkLst>
              <pc:docMk/>
              <pc:sldMasterMk cId="2317532505" sldId="2147483672"/>
              <pc:sldLayoutMk cId="1201898724" sldId="2147483707"/>
              <ac:spMk id="6" creationId="{2D8ED6A7-D2FD-862B-A928-99E51FA5E9B6}"/>
            </ac:spMkLst>
          </pc:spChg>
          <pc:spChg chg="mod">
            <ac:chgData name="Chuck Tomasi" userId="79514c44-a18e-4aaa-84b1-18f74099d6b1" providerId="ADAL" clId="{369A3F55-D501-4944-B390-8F0DC51B98ED}" dt="2023-11-06T21:27:06.771" v="874" actId="207"/>
            <ac:spMkLst>
              <pc:docMk/>
              <pc:sldMasterMk cId="2317532505" sldId="2147483672"/>
              <pc:sldLayoutMk cId="1201898724" sldId="2147483707"/>
              <ac:spMk id="7" creationId="{079C9920-E4AF-9FFD-B842-3AAD74D07C3F}"/>
            </ac:spMkLst>
          </pc:spChg>
          <pc:spChg chg="mod">
            <ac:chgData name="Chuck Tomasi" userId="79514c44-a18e-4aaa-84b1-18f74099d6b1" providerId="ADAL" clId="{369A3F55-D501-4944-B390-8F0DC51B98ED}" dt="2023-11-06T21:27:06.771" v="874" actId="207"/>
            <ac:spMkLst>
              <pc:docMk/>
              <pc:sldMasterMk cId="2317532505" sldId="2147483672"/>
              <pc:sldLayoutMk cId="1201898724" sldId="2147483707"/>
              <ac:spMk id="8" creationId="{7F75810C-B0F9-C181-8831-7D02DB40DD52}"/>
            </ac:spMkLst>
          </pc:spChg>
          <pc:spChg chg="mod">
            <ac:chgData name="Chuck Tomasi" userId="79514c44-a18e-4aaa-84b1-18f74099d6b1" providerId="ADAL" clId="{369A3F55-D501-4944-B390-8F0DC51B98ED}" dt="2023-11-06T21:27:06.771" v="874" actId="207"/>
            <ac:spMkLst>
              <pc:docMk/>
              <pc:sldMasterMk cId="2317532505" sldId="2147483672"/>
              <pc:sldLayoutMk cId="1201898724" sldId="2147483707"/>
              <ac:spMk id="9" creationId="{37C5613A-5228-F0C0-6F8E-1230D5334314}"/>
            </ac:spMkLst>
          </pc:spChg>
          <pc:spChg chg="mod">
            <ac:chgData name="Chuck Tomasi" userId="79514c44-a18e-4aaa-84b1-18f74099d6b1" providerId="ADAL" clId="{369A3F55-D501-4944-B390-8F0DC51B98ED}" dt="2023-11-06T21:27:04.105" v="873" actId="207"/>
            <ac:spMkLst>
              <pc:docMk/>
              <pc:sldMasterMk cId="2317532505" sldId="2147483672"/>
              <pc:sldLayoutMk cId="1201898724" sldId="2147483707"/>
              <ac:spMk id="11" creationId="{F8A4BFA4-1B1D-553C-3AF8-0543DBA7EE63}"/>
            </ac:spMkLst>
          </pc:spChg>
          <pc:spChg chg="mod">
            <ac:chgData name="Chuck Tomasi" userId="79514c44-a18e-4aaa-84b1-18f74099d6b1" providerId="ADAL" clId="{369A3F55-D501-4944-B390-8F0DC51B98ED}" dt="2023-11-06T21:27:04.105" v="873" actId="207"/>
            <ac:spMkLst>
              <pc:docMk/>
              <pc:sldMasterMk cId="2317532505" sldId="2147483672"/>
              <pc:sldLayoutMk cId="1201898724" sldId="2147483707"/>
              <ac:spMk id="12" creationId="{2C25008A-6749-E963-EFF8-3FA3C817F803}"/>
            </ac:spMkLst>
          </pc:spChg>
          <pc:spChg chg="mod">
            <ac:chgData name="Chuck Tomasi" userId="79514c44-a18e-4aaa-84b1-18f74099d6b1" providerId="ADAL" clId="{369A3F55-D501-4944-B390-8F0DC51B98ED}" dt="2023-11-06T21:27:04.105" v="873" actId="207"/>
            <ac:spMkLst>
              <pc:docMk/>
              <pc:sldMasterMk cId="2317532505" sldId="2147483672"/>
              <pc:sldLayoutMk cId="1201898724" sldId="2147483707"/>
              <ac:spMk id="13" creationId="{BDB33DC0-CD7C-08E4-5814-CE53DDC49672}"/>
            </ac:spMkLst>
          </pc:spChg>
          <pc:spChg chg="mod">
            <ac:chgData name="Chuck Tomasi" userId="79514c44-a18e-4aaa-84b1-18f74099d6b1" providerId="ADAL" clId="{369A3F55-D501-4944-B390-8F0DC51B98ED}" dt="2023-11-06T21:27:04.105" v="873" actId="207"/>
            <ac:spMkLst>
              <pc:docMk/>
              <pc:sldMasterMk cId="2317532505" sldId="2147483672"/>
              <pc:sldLayoutMk cId="1201898724" sldId="2147483707"/>
              <ac:spMk id="14" creationId="{0E75D7F3-F14F-B3D0-0AD2-0F5E226A314E}"/>
            </ac:spMkLst>
          </pc:spChg>
          <pc:spChg chg="mod">
            <ac:chgData name="Chuck Tomasi" userId="79514c44-a18e-4aaa-84b1-18f74099d6b1" providerId="ADAL" clId="{369A3F55-D501-4944-B390-8F0DC51B98ED}" dt="2023-11-06T21:27:04.105" v="873" actId="207"/>
            <ac:spMkLst>
              <pc:docMk/>
              <pc:sldMasterMk cId="2317532505" sldId="2147483672"/>
              <pc:sldLayoutMk cId="1201898724" sldId="2147483707"/>
              <ac:spMk id="15" creationId="{2BB3865B-A9D1-745C-88C0-E668B6C86863}"/>
            </ac:spMkLst>
          </pc:spChg>
          <pc:spChg chg="del">
            <ac:chgData name="Chuck Tomasi" userId="79514c44-a18e-4aaa-84b1-18f74099d6b1" providerId="ADAL" clId="{369A3F55-D501-4944-B390-8F0DC51B98ED}" dt="2023-11-06T18:47:50.541" v="60" actId="478"/>
            <ac:spMkLst>
              <pc:docMk/>
              <pc:sldMasterMk cId="2317532505" sldId="2147483672"/>
              <pc:sldLayoutMk cId="1201898724" sldId="2147483707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50:28.429" v="1006" actId="207"/>
            <ac:spMkLst>
              <pc:docMk/>
              <pc:sldMasterMk cId="2317532505" sldId="2147483672"/>
              <pc:sldLayoutMk cId="1201898724" sldId="2147483707"/>
              <ac:spMk id="18" creationId="{DC219EDF-6C04-083B-834B-E899EC633E85}"/>
            </ac:spMkLst>
          </pc:spChg>
          <pc:spChg chg="add mod">
            <ac:chgData name="Chuck Tomasi" userId="79514c44-a18e-4aaa-84b1-18f74099d6b1" providerId="ADAL" clId="{369A3F55-D501-4944-B390-8F0DC51B98ED}" dt="2023-11-06T18:47:51.031" v="61"/>
            <ac:spMkLst>
              <pc:docMk/>
              <pc:sldMasterMk cId="2317532505" sldId="2147483672"/>
              <pc:sldLayoutMk cId="1201898724" sldId="2147483707"/>
              <ac:spMk id="64" creationId="{A1580E66-BE24-2EF2-132C-93FBAF3C18B9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66" creationId="{B6FE2426-EC8A-E1FF-7521-0BE0BF410CF6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67" creationId="{8D14B1B5-9B0F-F18F-5B83-6D18B3B3CCED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68" creationId="{34125397-33CD-C121-4F1D-2C966FAD4DC2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69" creationId="{AC7AB633-EAB9-9940-B7AE-FA866D5D9017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70" creationId="{3ED1524D-C17A-5180-9E25-1825B9463C32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71" creationId="{41AE0C3A-5114-8D51-561B-14CE9A3B5894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72" creationId="{0605EE6D-0955-9495-8DA5-0F329EB5FF70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73" creationId="{5E902F16-A97D-BF77-99C4-25E37EF7A55D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74" creationId="{BFF46113-B51C-F548-A89E-D2BD98FA0AED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75" creationId="{70EAB2CF-40BC-EACF-2740-714EA3112B49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76" creationId="{4E9FA095-7239-2E2F-817E-6C48C8C9D42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77" creationId="{6AB50C5C-B46C-9C7D-F301-48A47EA4AF34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78" creationId="{4C70E0F1-E830-9C62-C9A2-245F6009416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79" creationId="{4F83DD6F-4A66-CC35-95CD-C43C033B02C7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80" creationId="{C47458F9-A93C-0BB6-38F9-4C1431419732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81" creationId="{93B5E590-10AE-C971-9797-C52325F46E88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82" creationId="{420D44B3-E606-3DC5-0F03-8BF0D1579EE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83" creationId="{BEBF3881-ECA0-868F-ABD2-3F92961266E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84" creationId="{DDF39389-937C-08A6-92A7-1237C4B10F3F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85" creationId="{87171E0F-3BB4-2E62-80EE-513FC1C509F9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86" creationId="{E31F67F6-1CD8-DB37-9014-6003FA6E7A46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87" creationId="{0A9FBB93-55B1-66E7-7971-0DDC7B3B5513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88" creationId="{7C386D23-CE27-282B-9DC5-D8D58C13D6B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89" creationId="{7DADF223-5FF9-8776-A527-6F8BEA6FCF2A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90" creationId="{D66FD6F6-D426-DDF9-410B-E3BA573FF8E7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91" creationId="{90485D0C-0F90-8A13-6F6C-B17057E69FD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92" creationId="{8D09F179-7CFE-F8CB-BCF0-62AEE7AD549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93" creationId="{F752BAB0-7C1C-0564-08C5-07C2B5646AEC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94" creationId="{7987F082-C148-4FF5-7304-BC6B9A56D13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95" creationId="{CA5AE7D7-1F57-97B1-AEF6-0FF2D8FA3F57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96" creationId="{B6FECA19-5279-F048-9E92-4FF36BE1451D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97" creationId="{83DE8C41-9D93-3607-41C6-9DE7F5C9644F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98" creationId="{B71DC523-3CAF-ECA9-372D-B63ECF416562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99" creationId="{769640BB-03FB-0200-76BE-59C41313CA2A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00" creationId="{89338B8B-6DAA-09BA-271D-B9FBBCAF1BFD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01" creationId="{945C0D92-005C-9585-0E1F-8A87189DF156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02" creationId="{3911E910-137D-F51F-255C-E158E9483E9A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03" creationId="{941D1CD3-1592-0D8C-FFC9-4253738E66F2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04" creationId="{36C65B3B-ED14-BA60-DC52-4EADB29E6B41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05" creationId="{38B8458E-A0A0-C593-937E-24B2DD891599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06" creationId="{816C298D-9C51-ACFC-3E16-97B536461662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07" creationId="{0FD32106-69A4-9E25-EBFF-CB750DD06340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09" creationId="{B738A7D7-A711-B7B6-8070-538517CC17EA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10" creationId="{8341A260-EABC-313E-CAD9-D03251FE0146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11" creationId="{7F7E3F7D-C084-4F88-7163-6A0EEB9BC54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12" creationId="{AD5D23A9-0F59-1D6D-A3B1-89EDF1E06CD4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13" creationId="{E6B9B870-4CE1-4A47-A728-D2105C3032C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14" creationId="{8E79D2B6-2BCA-0141-8BDA-7B33BF07151D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15" creationId="{BD73E4E6-732D-B4CE-C285-C9C213759C53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16" creationId="{303F57EB-36E1-B428-5B02-58FC9C86D830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17" creationId="{8A3A225A-3F71-9F3D-CEA7-7FE544DB7609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18" creationId="{284CF439-B7D7-861F-CA9C-4B41DA34797F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19" creationId="{C7DF8115-1BA7-F34E-042E-CDCFE073C10D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20" creationId="{80A62833-11DD-8418-2D75-523D816C213F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21" creationId="{12443C6E-F14F-E3BD-A432-2183D642138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22" creationId="{5846ADE8-4D4E-F9C0-7A8B-1B927DD70D9F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23" creationId="{A1BEA4E1-E8E8-12D5-44FD-36E5430A4E23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24" creationId="{63A314F3-ADA8-DC5F-DE37-91DA4AF4B824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25" creationId="{EB7812FA-5C34-C59F-50EE-781D39CDBCF4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26" creationId="{66332766-7CD2-C6C6-CFC3-E489AC34A832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27" creationId="{A3C20859-8C89-78C0-F3C3-54FEA8A543A6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28" creationId="{B6089F7D-2FE5-F22F-07FF-F8FAB770F8EF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29" creationId="{98DF5C89-163A-BE09-3E78-FD3F3E3166E5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30" creationId="{B17FE2F4-2A68-5C97-A2FD-568AABA7DB29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31" creationId="{B183FC9E-714B-A2ED-318F-C28B619FA033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32" creationId="{CA7D1CD3-F964-3960-BFF0-B6C5AF98DB6F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33" creationId="{3DE855C3-D359-467A-24FD-3E7586CF0BD9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34" creationId="{768F814F-CB5F-427C-5E63-7B7DFCCFE31C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35" creationId="{11E41264-C27B-8B82-3AD5-7B7390E89698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36" creationId="{86E5E32E-2D99-C1AB-E1E6-C3BAB2DD31B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37" creationId="{EA2C25D3-30C3-637D-C05A-136D56DBA9CA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38" creationId="{B804817C-DE53-5AB7-BBC1-5953108D0AA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39" creationId="{25274BA6-573E-49A4-8CE8-150D09AB79E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40" creationId="{62707967-37C6-61C3-71B6-1D0546650916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41" creationId="{818D69C5-BC78-0D59-77B4-0D150EE459C3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42" creationId="{5461A2B1-48A0-A0B8-F12C-873C012DEA3C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43" creationId="{ADEDF01C-FEEF-463E-8AB6-38D86F7B0CC7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44" creationId="{60A60214-63F2-D7C2-8CA2-8DE86A82EE2C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45" creationId="{C0A91A05-4F20-1A1F-247D-7187FB080A01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46" creationId="{2442B044-1450-65E3-6DB4-C2C71460F082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47" creationId="{7EBA6B9C-B39F-66A9-A310-301AD4F4925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48" creationId="{BDFC3CF5-F7FE-94C0-5400-EEDFC101A6A5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49" creationId="{E997ECA0-1A92-DA0F-C720-CCB3205C2408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50" creationId="{CD823AEB-3521-A740-5523-F8A3EB8B0B46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52" creationId="{4C3832A9-EE8D-52FD-190F-AD7111524686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53" creationId="{45C89A94-A2C6-A072-0BBB-272D58E8F5C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54" creationId="{14B29178-43ED-4B63-240C-5B1FE078177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55" creationId="{275D8B85-57E6-7A6C-4A2C-F55995E8AF0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56" creationId="{2B598D3C-7A86-D557-AD00-ED598557CB5C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57" creationId="{9E94B504-D39C-8DA5-4417-5311CEFF1A96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58" creationId="{063EDC27-65D0-A28E-48A5-3CFD55F5678F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59" creationId="{070FF497-5073-B2C0-D567-CA93BF629DD0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60" creationId="{34311972-2AF5-EAB6-390A-B2FCEC6004CD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61" creationId="{4B839C2B-B6F9-8B2A-EA7B-D92047012E44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62" creationId="{7D424CBE-18FE-650A-72B4-31CF2E3AC9B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63" creationId="{5D2EAB0B-C799-12A1-AFA4-D58A0CCE1661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64" creationId="{6605F887-1F4F-F7DE-38B6-95F4D96117EF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65" creationId="{D38F33AE-DCD0-1A2B-CCA5-BF96AD08A987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66" creationId="{BBA20994-9719-C9F0-708A-B1E7790A66B9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67" creationId="{1CE3DF86-EE70-4ACA-B814-83424939D038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68" creationId="{E527670E-E51D-F6A3-B691-E9224A9E9B57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69" creationId="{F1923614-FBD7-0F93-6BBC-8784CA3AFA31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70" creationId="{BB86E071-3C6E-C649-5980-1D3A4E96C875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71" creationId="{74E5D213-41E1-FA68-ADE9-280CA7B3C55C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72" creationId="{B113BAAE-7A86-DD0B-CD2A-DF3A6719D824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73" creationId="{5EA9A10A-8344-34CC-D000-D9FA6DF6EB37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74" creationId="{CAE6FB82-1201-FB4D-47F2-B898A71F8C33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75" creationId="{8718C772-0000-7186-C26D-13F18C0EB1B9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76" creationId="{B3871BCD-847A-52A3-4619-A5A594935E15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77" creationId="{878545B1-E699-9E64-F277-624E84F6B2B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78" creationId="{9C5E6F16-1940-1B4D-6093-8359D961E7F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79" creationId="{B30FF8F9-5930-F93B-4307-96135EA530E1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80" creationId="{BE0931F5-ABC9-742B-2606-349B9F533401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81" creationId="{16A53182-A36B-9C5F-F618-CC61D5DEA7C9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82" creationId="{75D84BA6-C3DD-99D4-7E9D-E98C076988AE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83" creationId="{4C069D92-FDA5-3FAA-C75F-5ACBA5F577F9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84" creationId="{B7938A48-7AB5-D981-9692-9E4D6B957697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85" creationId="{59DABB69-87F4-A412-7697-F596070861E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86" creationId="{42ED790C-8512-8508-05AE-0035741B1656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87" creationId="{D9F54DB0-A429-89E9-F23C-DCBA414D9D2B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88" creationId="{56D9EB13-4D66-3C8A-9CF4-DDF0F11AD121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89" creationId="{462BF74B-1F1B-20BE-84B3-9933FC9A0168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90" creationId="{48464CF6-EEE7-79E0-F4AC-1C403DAF2C2A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91" creationId="{6DDD8E58-1553-A7AA-89A0-F1B4AAC22A03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92" creationId="{14FFC447-2238-5F5D-0ED1-3A5FEF8F612D}"/>
            </ac:spMkLst>
          </pc:spChg>
          <pc:spChg chg="mod">
            <ac:chgData name="Chuck Tomasi" userId="79514c44-a18e-4aaa-84b1-18f74099d6b1" providerId="ADAL" clId="{369A3F55-D501-4944-B390-8F0DC51B98ED}" dt="2023-11-06T21:32:01.353" v="912"/>
            <ac:spMkLst>
              <pc:docMk/>
              <pc:sldMasterMk cId="2317532505" sldId="2147483672"/>
              <pc:sldLayoutMk cId="1201898724" sldId="2147483707"/>
              <ac:spMk id="193" creationId="{9DD86F42-D559-349A-5075-3FF2F5F333A4}"/>
            </ac:spMkLst>
          </pc:spChg>
          <pc:grpChg chg="del">
            <ac:chgData name="Chuck Tomasi" userId="79514c44-a18e-4aaa-84b1-18f74099d6b1" providerId="ADAL" clId="{369A3F55-D501-4944-B390-8F0DC51B98ED}" dt="2023-11-06T19:46:15.647" v="814" actId="478"/>
            <ac:grpSpMkLst>
              <pc:docMk/>
              <pc:sldMasterMk cId="2317532505" sldId="2147483672"/>
              <pc:sldLayoutMk cId="1201898724" sldId="2147483707"/>
              <ac:grpSpMk id="19" creationId="{076616CD-EB68-DC58-C24B-50C116F52B25}"/>
            </ac:grpSpMkLst>
          </pc:grpChg>
          <pc:grpChg chg="add del mod">
            <ac:chgData name="Chuck Tomasi" userId="79514c44-a18e-4aaa-84b1-18f74099d6b1" providerId="ADAL" clId="{369A3F55-D501-4944-B390-8F0DC51B98ED}" dt="2023-11-06T21:32:05.812" v="913" actId="21"/>
            <ac:grpSpMkLst>
              <pc:docMk/>
              <pc:sldMasterMk cId="2317532505" sldId="2147483672"/>
              <pc:sldLayoutMk cId="1201898724" sldId="2147483707"/>
              <ac:grpSpMk id="65" creationId="{2EBAD3CD-95B4-C84E-AAAA-83108E26ECA7}"/>
            </ac:grpSpMkLst>
          </pc:grpChg>
          <pc:grpChg chg="add del mod">
            <ac:chgData name="Chuck Tomasi" userId="79514c44-a18e-4aaa-84b1-18f74099d6b1" providerId="ADAL" clId="{369A3F55-D501-4944-B390-8F0DC51B98ED}" dt="2023-11-06T21:32:12.330" v="915" actId="21"/>
            <ac:grpSpMkLst>
              <pc:docMk/>
              <pc:sldMasterMk cId="2317532505" sldId="2147483672"/>
              <pc:sldLayoutMk cId="1201898724" sldId="2147483707"/>
              <ac:grpSpMk id="108" creationId="{5957394D-0E26-8351-3374-C82D864FAF99}"/>
            </ac:grpSpMkLst>
          </pc:grpChg>
          <pc:grpChg chg="add mod">
            <ac:chgData name="Chuck Tomasi" userId="79514c44-a18e-4aaa-84b1-18f74099d6b1" providerId="ADAL" clId="{369A3F55-D501-4944-B390-8F0DC51B98ED}" dt="2023-11-06T21:33:58.963" v="934" actId="1076"/>
            <ac:grpSpMkLst>
              <pc:docMk/>
              <pc:sldMasterMk cId="2317532505" sldId="2147483672"/>
              <pc:sldLayoutMk cId="1201898724" sldId="2147483707"/>
              <ac:grpSpMk id="151" creationId="{7B09598A-CCF7-30F3-D8AF-431AA66516CD}"/>
            </ac:grpSpMkLst>
          </pc:grpChg>
          <pc:graphicFrameChg chg="del">
            <ac:chgData name="Chuck Tomasi" userId="79514c44-a18e-4aaa-84b1-18f74099d6b1" providerId="ADAL" clId="{369A3F55-D501-4944-B390-8F0DC51B98ED}" dt="2023-11-06T18:47:50.541" v="60" actId="478"/>
            <ac:graphicFrameMkLst>
              <pc:docMk/>
              <pc:sldMasterMk cId="2317532505" sldId="2147483672"/>
              <pc:sldLayoutMk cId="1201898724" sldId="2147483707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18:47:51.031" v="61"/>
            <ac:graphicFrameMkLst>
              <pc:docMk/>
              <pc:sldMasterMk cId="2317532505" sldId="2147483672"/>
              <pc:sldLayoutMk cId="1201898724" sldId="2147483707"/>
              <ac:graphicFrameMk id="63" creationId="{29FE1E83-C4E2-64C8-5D74-6D9D6C841932}"/>
            </ac:graphicFrameMkLst>
          </pc:graphicFrameChg>
          <pc:picChg chg="mod">
            <ac:chgData name="Chuck Tomasi" userId="79514c44-a18e-4aaa-84b1-18f74099d6b1" providerId="ADAL" clId="{369A3F55-D501-4944-B390-8F0DC51B98ED}" dt="2023-11-06T21:44:23.797" v="981" actId="207"/>
            <ac:picMkLst>
              <pc:docMk/>
              <pc:sldMasterMk cId="2317532505" sldId="2147483672"/>
              <pc:sldLayoutMk cId="1201898724" sldId="2147483707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50:39.187" v="1008" actId="207"/>
          <pc:sldLayoutMkLst>
            <pc:docMk/>
            <pc:sldMasterMk cId="2317532505" sldId="2147483672"/>
            <pc:sldLayoutMk cId="3862524122" sldId="2147483708"/>
          </pc:sldLayoutMkLst>
          <pc:spChg chg="mod">
            <ac:chgData name="Chuck Tomasi" userId="79514c44-a18e-4aaa-84b1-18f74099d6b1" providerId="ADAL" clId="{369A3F55-D501-4944-B390-8F0DC51B98ED}" dt="2023-10-30T11:36:21.236" v="27" actId="207"/>
            <ac:spMkLst>
              <pc:docMk/>
              <pc:sldMasterMk cId="2317532505" sldId="2147483672"/>
              <pc:sldLayoutMk cId="3862524122" sldId="2147483708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69A3F55-D501-4944-B390-8F0DC51B98ED}" dt="2023-11-06T21:27:26.873" v="878" actId="207"/>
            <ac:spMkLst>
              <pc:docMk/>
              <pc:sldMasterMk cId="2317532505" sldId="2147483672"/>
              <pc:sldLayoutMk cId="3862524122" sldId="2147483708"/>
              <ac:spMk id="4" creationId="{4958D176-B57A-0C9E-D8F8-4A7B7126B76E}"/>
            </ac:spMkLst>
          </pc:spChg>
          <pc:spChg chg="mod">
            <ac:chgData name="Chuck Tomasi" userId="79514c44-a18e-4aaa-84b1-18f74099d6b1" providerId="ADAL" clId="{369A3F55-D501-4944-B390-8F0DC51B98ED}" dt="2023-11-06T21:27:26.873" v="878" actId="207"/>
            <ac:spMkLst>
              <pc:docMk/>
              <pc:sldMasterMk cId="2317532505" sldId="2147483672"/>
              <pc:sldLayoutMk cId="3862524122" sldId="2147483708"/>
              <ac:spMk id="5" creationId="{9EECA271-51D6-BF0A-2FAF-73DC050C1D30}"/>
            </ac:spMkLst>
          </pc:spChg>
          <pc:spChg chg="mod">
            <ac:chgData name="Chuck Tomasi" userId="79514c44-a18e-4aaa-84b1-18f74099d6b1" providerId="ADAL" clId="{369A3F55-D501-4944-B390-8F0DC51B98ED}" dt="2023-11-06T21:27:26.873" v="878" actId="207"/>
            <ac:spMkLst>
              <pc:docMk/>
              <pc:sldMasterMk cId="2317532505" sldId="2147483672"/>
              <pc:sldLayoutMk cId="3862524122" sldId="2147483708"/>
              <ac:spMk id="6" creationId="{2C242978-D82B-5D20-F963-BE09AFD4FBD9}"/>
            </ac:spMkLst>
          </pc:spChg>
          <pc:spChg chg="mod">
            <ac:chgData name="Chuck Tomasi" userId="79514c44-a18e-4aaa-84b1-18f74099d6b1" providerId="ADAL" clId="{369A3F55-D501-4944-B390-8F0DC51B98ED}" dt="2023-11-06T21:27:26.873" v="878" actId="207"/>
            <ac:spMkLst>
              <pc:docMk/>
              <pc:sldMasterMk cId="2317532505" sldId="2147483672"/>
              <pc:sldLayoutMk cId="3862524122" sldId="2147483708"/>
              <ac:spMk id="7" creationId="{571C46E3-2BEA-4AE5-D0A0-C870FBBF33D6}"/>
            </ac:spMkLst>
          </pc:spChg>
          <pc:spChg chg="mod">
            <ac:chgData name="Chuck Tomasi" userId="79514c44-a18e-4aaa-84b1-18f74099d6b1" providerId="ADAL" clId="{369A3F55-D501-4944-B390-8F0DC51B98ED}" dt="2023-11-06T21:27:26.873" v="878" actId="207"/>
            <ac:spMkLst>
              <pc:docMk/>
              <pc:sldMasterMk cId="2317532505" sldId="2147483672"/>
              <pc:sldLayoutMk cId="3862524122" sldId="2147483708"/>
              <ac:spMk id="8" creationId="{E6B592C6-4763-19DD-DF3B-5F150D5C70F7}"/>
            </ac:spMkLst>
          </pc:spChg>
          <pc:spChg chg="mod">
            <ac:chgData name="Chuck Tomasi" userId="79514c44-a18e-4aaa-84b1-18f74099d6b1" providerId="ADAL" clId="{369A3F55-D501-4944-B390-8F0DC51B98ED}" dt="2023-11-06T21:27:26.873" v="878" actId="207"/>
            <ac:spMkLst>
              <pc:docMk/>
              <pc:sldMasterMk cId="2317532505" sldId="2147483672"/>
              <pc:sldLayoutMk cId="3862524122" sldId="2147483708"/>
              <ac:spMk id="9" creationId="{AA1156AB-BAD9-B688-172F-5339A360E22A}"/>
            </ac:spMkLst>
          </pc:spChg>
          <pc:spChg chg="mod">
            <ac:chgData name="Chuck Tomasi" userId="79514c44-a18e-4aaa-84b1-18f74099d6b1" providerId="ADAL" clId="{369A3F55-D501-4944-B390-8F0DC51B98ED}" dt="2023-11-06T21:27:26.873" v="878" actId="207"/>
            <ac:spMkLst>
              <pc:docMk/>
              <pc:sldMasterMk cId="2317532505" sldId="2147483672"/>
              <pc:sldLayoutMk cId="3862524122" sldId="2147483708"/>
              <ac:spMk id="10" creationId="{85266FEE-E971-9D82-A781-3CBED96D931F}"/>
            </ac:spMkLst>
          </pc:spChg>
          <pc:spChg chg="mod">
            <ac:chgData name="Chuck Tomasi" userId="79514c44-a18e-4aaa-84b1-18f74099d6b1" providerId="ADAL" clId="{369A3F55-D501-4944-B390-8F0DC51B98ED}" dt="2023-11-06T21:27:23.416" v="877" actId="207"/>
            <ac:spMkLst>
              <pc:docMk/>
              <pc:sldMasterMk cId="2317532505" sldId="2147483672"/>
              <pc:sldLayoutMk cId="3862524122" sldId="2147483708"/>
              <ac:spMk id="12" creationId="{DDE9E8FE-7E3D-4C85-37FD-573FB4DF3210}"/>
            </ac:spMkLst>
          </pc:spChg>
          <pc:spChg chg="mod">
            <ac:chgData name="Chuck Tomasi" userId="79514c44-a18e-4aaa-84b1-18f74099d6b1" providerId="ADAL" clId="{369A3F55-D501-4944-B390-8F0DC51B98ED}" dt="2023-11-06T21:27:23.416" v="877" actId="207"/>
            <ac:spMkLst>
              <pc:docMk/>
              <pc:sldMasterMk cId="2317532505" sldId="2147483672"/>
              <pc:sldLayoutMk cId="3862524122" sldId="2147483708"/>
              <ac:spMk id="13" creationId="{3AA41C91-94D0-BB5A-C805-BD999E79D537}"/>
            </ac:spMkLst>
          </pc:spChg>
          <pc:spChg chg="mod">
            <ac:chgData name="Chuck Tomasi" userId="79514c44-a18e-4aaa-84b1-18f74099d6b1" providerId="ADAL" clId="{369A3F55-D501-4944-B390-8F0DC51B98ED}" dt="2023-11-06T21:27:23.416" v="877" actId="207"/>
            <ac:spMkLst>
              <pc:docMk/>
              <pc:sldMasterMk cId="2317532505" sldId="2147483672"/>
              <pc:sldLayoutMk cId="3862524122" sldId="2147483708"/>
              <ac:spMk id="14" creationId="{081CF6A2-0C7C-FAF4-5071-E8D7BA8318D6}"/>
            </ac:spMkLst>
          </pc:spChg>
          <pc:spChg chg="mod">
            <ac:chgData name="Chuck Tomasi" userId="79514c44-a18e-4aaa-84b1-18f74099d6b1" providerId="ADAL" clId="{369A3F55-D501-4944-B390-8F0DC51B98ED}" dt="2023-11-06T21:27:23.416" v="877" actId="207"/>
            <ac:spMkLst>
              <pc:docMk/>
              <pc:sldMasterMk cId="2317532505" sldId="2147483672"/>
              <pc:sldLayoutMk cId="3862524122" sldId="2147483708"/>
              <ac:spMk id="15" creationId="{9EDE81D8-C803-26F8-382F-0E19F7086411}"/>
            </ac:spMkLst>
          </pc:spChg>
          <pc:spChg chg="del">
            <ac:chgData name="Chuck Tomasi" userId="79514c44-a18e-4aaa-84b1-18f74099d6b1" providerId="ADAL" clId="{369A3F55-D501-4944-B390-8F0DC51B98ED}" dt="2023-11-06T18:47:56.350" v="62" actId="478"/>
            <ac:spMkLst>
              <pc:docMk/>
              <pc:sldMasterMk cId="2317532505" sldId="2147483672"/>
              <pc:sldLayoutMk cId="3862524122" sldId="2147483708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50:39.187" v="1008" actId="207"/>
            <ac:spMkLst>
              <pc:docMk/>
              <pc:sldMasterMk cId="2317532505" sldId="2147483672"/>
              <pc:sldLayoutMk cId="3862524122" sldId="2147483708"/>
              <ac:spMk id="18" creationId="{86283301-A795-51E4-A23E-348FFD44F96A}"/>
            </ac:spMkLst>
          </pc:spChg>
          <pc:spChg chg="add mod">
            <ac:chgData name="Chuck Tomasi" userId="79514c44-a18e-4aaa-84b1-18f74099d6b1" providerId="ADAL" clId="{369A3F55-D501-4944-B390-8F0DC51B98ED}" dt="2023-11-06T18:47:56.783" v="63"/>
            <ac:spMkLst>
              <pc:docMk/>
              <pc:sldMasterMk cId="2317532505" sldId="2147483672"/>
              <pc:sldLayoutMk cId="3862524122" sldId="2147483708"/>
              <ac:spMk id="64" creationId="{B023D2E8-576A-0987-E329-687EF04DC34C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66" creationId="{62B99353-6CA1-8AD2-F6F5-6A1CDF22BF56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67" creationId="{6FC3A0A7-41BA-95FC-04F1-65CE7BE06119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68" creationId="{20E5EB98-EDFE-53BA-D580-69532FD3043F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69" creationId="{DB61C8B2-C50B-5E77-55CF-195500B7CEDA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70" creationId="{50EA1918-72A9-1871-7546-C6BB9B824D82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71" creationId="{EEB4D334-82D3-A464-CE5D-3CDEE78CBC2A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72" creationId="{8B711E50-3444-62ED-656E-C97C4A534DCE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73" creationId="{54A5993C-8E1C-F857-0C7D-D3CD1FBC9E54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74" creationId="{C430B3BF-8D39-01A4-5834-4AD4CF9A7346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75" creationId="{CE9D0B8A-758A-C606-C8F2-08A9C88C61E2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76" creationId="{381CC246-6C2B-A2C4-FC1B-4A7CB05CE72E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77" creationId="{03BB73DA-8868-9A9B-48D2-0A65BAD62E80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78" creationId="{E59B59E8-03B3-B843-F200-1D4A5D9453A9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79" creationId="{B2512FF6-F444-6870-1B95-B6BD2E556C60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80" creationId="{F8B1BE69-0DF0-9D56-2F3A-EAF8A291CA44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81" creationId="{AA25B3D5-8801-FDF8-CC52-0F58D967FD18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82" creationId="{9EF3D682-62FC-B5B6-1138-4206B1B0090D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83" creationId="{513C52A7-6EE3-E3D0-0388-A083252087AA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84" creationId="{5EDD725F-D35B-5B5F-8AC1-B24302AD0D13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85" creationId="{38F42FC8-C1E0-2E98-F7A4-09EDE2DD0843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86" creationId="{FB4E6D73-499D-46D4-471E-0BFEBE1ED847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87" creationId="{A31EAC48-89BD-38FD-AFDD-3727E880B1EF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88" creationId="{EEAF55DE-DD62-2DF4-BFEC-6A74E473EE4E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89" creationId="{6966906D-B23A-E649-FBD0-82736F63DBDD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90" creationId="{7F91AE61-44DF-87A2-72FD-B9CF27AB0A40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91" creationId="{AAE28416-6882-2938-5303-56EFBE4EF1CB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92" creationId="{D63D2F67-D8A9-7996-B6E6-37360DDFC50F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93" creationId="{24DCFD29-F2F8-38C8-0FCF-B2F7B0F5C573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94" creationId="{6A861B80-E183-6FEA-DFD4-8CE4CF86364B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95" creationId="{2101E92F-417F-D69B-1A0F-C63A2AE8D926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96" creationId="{317E2A75-AB71-4BC6-B9C2-6F4275F50E02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97" creationId="{6B6BA558-7AF2-2B5F-1D39-A0391A1F4EC5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98" creationId="{EC7E43CE-987B-3C0A-E46E-8758B2E65847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99" creationId="{E31F0459-5C88-3DD9-25C6-957CC5C343A0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100" creationId="{20A7FA23-FEAE-014D-AB99-3399A87F8CFE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101" creationId="{D12923CC-BDFD-26B5-7CA7-BAE354A0CD61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102" creationId="{F3676102-B4CE-047C-87E4-1C8FB330C0F8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103" creationId="{3EAA5CFC-B5DC-740B-B949-367503249DE0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104" creationId="{08CCCF2E-7726-0211-7153-81DFE2A58ACD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105" creationId="{EB6D49F7-71B3-50F3-1E94-4824DD09EF09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106" creationId="{8CC7BE32-0D10-9A0D-B239-233B5450E91A}"/>
            </ac:spMkLst>
          </pc:spChg>
          <pc:spChg chg="mod">
            <ac:chgData name="Chuck Tomasi" userId="79514c44-a18e-4aaa-84b1-18f74099d6b1" providerId="ADAL" clId="{369A3F55-D501-4944-B390-8F0DC51B98ED}" dt="2023-11-06T21:32:08.799" v="914"/>
            <ac:spMkLst>
              <pc:docMk/>
              <pc:sldMasterMk cId="2317532505" sldId="2147483672"/>
              <pc:sldLayoutMk cId="3862524122" sldId="2147483708"/>
              <ac:spMk id="107" creationId="{9F9A554F-C5C7-C830-6636-917852277482}"/>
            </ac:spMkLst>
          </pc:spChg>
          <pc:grpChg chg="del">
            <ac:chgData name="Chuck Tomasi" userId="79514c44-a18e-4aaa-84b1-18f74099d6b1" providerId="ADAL" clId="{369A3F55-D501-4944-B390-8F0DC51B98ED}" dt="2023-11-06T19:46:23.357" v="816" actId="478"/>
            <ac:grpSpMkLst>
              <pc:docMk/>
              <pc:sldMasterMk cId="2317532505" sldId="2147483672"/>
              <pc:sldLayoutMk cId="3862524122" sldId="2147483708"/>
              <ac:grpSpMk id="19" creationId="{5210001C-946F-0B56-7731-90885837ACEE}"/>
            </ac:grpSpMkLst>
          </pc:grpChg>
          <pc:grpChg chg="add mod">
            <ac:chgData name="Chuck Tomasi" userId="79514c44-a18e-4aaa-84b1-18f74099d6b1" providerId="ADAL" clId="{369A3F55-D501-4944-B390-8F0DC51B98ED}" dt="2023-11-06T21:34:30.800" v="941" actId="1076"/>
            <ac:grpSpMkLst>
              <pc:docMk/>
              <pc:sldMasterMk cId="2317532505" sldId="2147483672"/>
              <pc:sldLayoutMk cId="3862524122" sldId="2147483708"/>
              <ac:grpSpMk id="65" creationId="{B0DCBB11-D346-C112-3928-C63085A21CCB}"/>
            </ac:grpSpMkLst>
          </pc:grpChg>
          <pc:graphicFrameChg chg="del">
            <ac:chgData name="Chuck Tomasi" userId="79514c44-a18e-4aaa-84b1-18f74099d6b1" providerId="ADAL" clId="{369A3F55-D501-4944-B390-8F0DC51B98ED}" dt="2023-11-06T18:47:56.350" v="62" actId="478"/>
            <ac:graphicFrameMkLst>
              <pc:docMk/>
              <pc:sldMasterMk cId="2317532505" sldId="2147483672"/>
              <pc:sldLayoutMk cId="3862524122" sldId="2147483708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21:34:19.372" v="939" actId="1076"/>
            <ac:graphicFrameMkLst>
              <pc:docMk/>
              <pc:sldMasterMk cId="2317532505" sldId="2147483672"/>
              <pc:sldLayoutMk cId="3862524122" sldId="2147483708"/>
              <ac:graphicFrameMk id="63" creationId="{4FAF6D74-4F39-6AF7-17B4-9183FA55DE09}"/>
            </ac:graphicFrameMkLst>
          </pc:graphicFrameChg>
          <pc:picChg chg="mod">
            <ac:chgData name="Chuck Tomasi" userId="79514c44-a18e-4aaa-84b1-18f74099d6b1" providerId="ADAL" clId="{369A3F55-D501-4944-B390-8F0DC51B98ED}" dt="2023-11-06T21:44:34.061" v="983" actId="207"/>
            <ac:picMkLst>
              <pc:docMk/>
              <pc:sldMasterMk cId="2317532505" sldId="2147483672"/>
              <pc:sldLayoutMk cId="3862524122" sldId="2147483708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50:49.540" v="1010" actId="207"/>
          <pc:sldLayoutMkLst>
            <pc:docMk/>
            <pc:sldMasterMk cId="2317532505" sldId="2147483672"/>
            <pc:sldLayoutMk cId="3422753295" sldId="2147483709"/>
          </pc:sldLayoutMkLst>
          <pc:spChg chg="mod">
            <ac:chgData name="Chuck Tomasi" userId="79514c44-a18e-4aaa-84b1-18f74099d6b1" providerId="ADAL" clId="{369A3F55-D501-4944-B390-8F0DC51B98ED}" dt="2023-10-30T11:36:32.334" v="31" actId="207"/>
            <ac:spMkLst>
              <pc:docMk/>
              <pc:sldMasterMk cId="2317532505" sldId="2147483672"/>
              <pc:sldLayoutMk cId="3422753295" sldId="2147483709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69A3F55-D501-4944-B390-8F0DC51B98ED}" dt="2023-11-06T21:27:54.376" v="882" actId="207"/>
            <ac:spMkLst>
              <pc:docMk/>
              <pc:sldMasterMk cId="2317532505" sldId="2147483672"/>
              <pc:sldLayoutMk cId="3422753295" sldId="2147483709"/>
              <ac:spMk id="4" creationId="{7B942827-5D2C-8F6A-2350-1B8BC9508362}"/>
            </ac:spMkLst>
          </pc:spChg>
          <pc:spChg chg="mod">
            <ac:chgData name="Chuck Tomasi" userId="79514c44-a18e-4aaa-84b1-18f74099d6b1" providerId="ADAL" clId="{369A3F55-D501-4944-B390-8F0DC51B98ED}" dt="2023-11-06T21:27:54.376" v="882" actId="207"/>
            <ac:spMkLst>
              <pc:docMk/>
              <pc:sldMasterMk cId="2317532505" sldId="2147483672"/>
              <pc:sldLayoutMk cId="3422753295" sldId="2147483709"/>
              <ac:spMk id="5" creationId="{86E27684-7983-B2A9-5457-29EE053AB0C5}"/>
            </ac:spMkLst>
          </pc:spChg>
          <pc:spChg chg="mod">
            <ac:chgData name="Chuck Tomasi" userId="79514c44-a18e-4aaa-84b1-18f74099d6b1" providerId="ADAL" clId="{369A3F55-D501-4944-B390-8F0DC51B98ED}" dt="2023-11-06T21:27:54.376" v="882" actId="207"/>
            <ac:spMkLst>
              <pc:docMk/>
              <pc:sldMasterMk cId="2317532505" sldId="2147483672"/>
              <pc:sldLayoutMk cId="3422753295" sldId="2147483709"/>
              <ac:spMk id="6" creationId="{964569BD-7B4C-B426-7374-B9E3E72573B9}"/>
            </ac:spMkLst>
          </pc:spChg>
          <pc:spChg chg="mod">
            <ac:chgData name="Chuck Tomasi" userId="79514c44-a18e-4aaa-84b1-18f74099d6b1" providerId="ADAL" clId="{369A3F55-D501-4944-B390-8F0DC51B98ED}" dt="2023-11-06T21:27:54.376" v="882" actId="207"/>
            <ac:spMkLst>
              <pc:docMk/>
              <pc:sldMasterMk cId="2317532505" sldId="2147483672"/>
              <pc:sldLayoutMk cId="3422753295" sldId="2147483709"/>
              <ac:spMk id="7" creationId="{AE47BA2C-9661-EDD5-24D7-E1B16BDC7653}"/>
            </ac:spMkLst>
          </pc:spChg>
          <pc:spChg chg="mod">
            <ac:chgData name="Chuck Tomasi" userId="79514c44-a18e-4aaa-84b1-18f74099d6b1" providerId="ADAL" clId="{369A3F55-D501-4944-B390-8F0DC51B98ED}" dt="2023-11-06T21:27:54.376" v="882" actId="207"/>
            <ac:spMkLst>
              <pc:docMk/>
              <pc:sldMasterMk cId="2317532505" sldId="2147483672"/>
              <pc:sldLayoutMk cId="3422753295" sldId="2147483709"/>
              <ac:spMk id="8" creationId="{93BB0D19-6229-F0BF-7FEB-8F7E108E83D4}"/>
            </ac:spMkLst>
          </pc:spChg>
          <pc:spChg chg="mod">
            <ac:chgData name="Chuck Tomasi" userId="79514c44-a18e-4aaa-84b1-18f74099d6b1" providerId="ADAL" clId="{369A3F55-D501-4944-B390-8F0DC51B98ED}" dt="2023-11-06T21:27:54.376" v="882" actId="207"/>
            <ac:spMkLst>
              <pc:docMk/>
              <pc:sldMasterMk cId="2317532505" sldId="2147483672"/>
              <pc:sldLayoutMk cId="3422753295" sldId="2147483709"/>
              <ac:spMk id="9" creationId="{73320BEC-4F70-EF77-A0C7-29694833E221}"/>
            </ac:spMkLst>
          </pc:spChg>
          <pc:spChg chg="mod">
            <ac:chgData name="Chuck Tomasi" userId="79514c44-a18e-4aaa-84b1-18f74099d6b1" providerId="ADAL" clId="{369A3F55-D501-4944-B390-8F0DC51B98ED}" dt="2023-11-06T21:27:54.376" v="882" actId="207"/>
            <ac:spMkLst>
              <pc:docMk/>
              <pc:sldMasterMk cId="2317532505" sldId="2147483672"/>
              <pc:sldLayoutMk cId="3422753295" sldId="2147483709"/>
              <ac:spMk id="10" creationId="{2BEE2BB0-ED39-376C-04B2-998EAFE96A07}"/>
            </ac:spMkLst>
          </pc:spChg>
          <pc:spChg chg="mod">
            <ac:chgData name="Chuck Tomasi" userId="79514c44-a18e-4aaa-84b1-18f74099d6b1" providerId="ADAL" clId="{369A3F55-D501-4944-B390-8F0DC51B98ED}" dt="2023-11-06T21:27:54.376" v="882" actId="207"/>
            <ac:spMkLst>
              <pc:docMk/>
              <pc:sldMasterMk cId="2317532505" sldId="2147483672"/>
              <pc:sldLayoutMk cId="3422753295" sldId="2147483709"/>
              <ac:spMk id="11" creationId="{A87454D5-BABB-C6D6-107C-937198AF7E8E}"/>
            </ac:spMkLst>
          </pc:spChg>
          <pc:spChg chg="mod">
            <ac:chgData name="Chuck Tomasi" userId="79514c44-a18e-4aaa-84b1-18f74099d6b1" providerId="ADAL" clId="{369A3F55-D501-4944-B390-8F0DC51B98ED}" dt="2023-11-06T21:27:51.070" v="881" actId="207"/>
            <ac:spMkLst>
              <pc:docMk/>
              <pc:sldMasterMk cId="2317532505" sldId="2147483672"/>
              <pc:sldLayoutMk cId="3422753295" sldId="2147483709"/>
              <ac:spMk id="13" creationId="{FBE084E8-A6B5-4E7A-D6B5-E2A41DF0AADE}"/>
            </ac:spMkLst>
          </pc:spChg>
          <pc:spChg chg="mod">
            <ac:chgData name="Chuck Tomasi" userId="79514c44-a18e-4aaa-84b1-18f74099d6b1" providerId="ADAL" clId="{369A3F55-D501-4944-B390-8F0DC51B98ED}" dt="2023-11-06T21:27:51.070" v="881" actId="207"/>
            <ac:spMkLst>
              <pc:docMk/>
              <pc:sldMasterMk cId="2317532505" sldId="2147483672"/>
              <pc:sldLayoutMk cId="3422753295" sldId="2147483709"/>
              <ac:spMk id="14" creationId="{034EFB79-3264-CA3C-F8F7-1D9F3D43A77B}"/>
            </ac:spMkLst>
          </pc:spChg>
          <pc:spChg chg="mod">
            <ac:chgData name="Chuck Tomasi" userId="79514c44-a18e-4aaa-84b1-18f74099d6b1" providerId="ADAL" clId="{369A3F55-D501-4944-B390-8F0DC51B98ED}" dt="2023-11-06T21:27:51.070" v="881" actId="207"/>
            <ac:spMkLst>
              <pc:docMk/>
              <pc:sldMasterMk cId="2317532505" sldId="2147483672"/>
              <pc:sldLayoutMk cId="3422753295" sldId="2147483709"/>
              <ac:spMk id="15" creationId="{3D7D268B-5EFB-3440-DA84-390FC3B34EE4}"/>
            </ac:spMkLst>
          </pc:spChg>
          <pc:spChg chg="del">
            <ac:chgData name="Chuck Tomasi" userId="79514c44-a18e-4aaa-84b1-18f74099d6b1" providerId="ADAL" clId="{369A3F55-D501-4944-B390-8F0DC51B98ED}" dt="2023-11-06T18:48:03.621" v="64" actId="478"/>
            <ac:spMkLst>
              <pc:docMk/>
              <pc:sldMasterMk cId="2317532505" sldId="2147483672"/>
              <pc:sldLayoutMk cId="3422753295" sldId="2147483709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50:49.540" v="1010" actId="207"/>
            <ac:spMkLst>
              <pc:docMk/>
              <pc:sldMasterMk cId="2317532505" sldId="2147483672"/>
              <pc:sldLayoutMk cId="3422753295" sldId="2147483709"/>
              <ac:spMk id="18" creationId="{E8BA65AB-8CC9-898E-27F4-CED6B15C4491}"/>
            </ac:spMkLst>
          </pc:spChg>
          <pc:spChg chg="add mod">
            <ac:chgData name="Chuck Tomasi" userId="79514c44-a18e-4aaa-84b1-18f74099d6b1" providerId="ADAL" clId="{369A3F55-D501-4944-B390-8F0DC51B98ED}" dt="2023-11-06T18:48:04.079" v="65"/>
            <ac:spMkLst>
              <pc:docMk/>
              <pc:sldMasterMk cId="2317532505" sldId="2147483672"/>
              <pc:sldLayoutMk cId="3422753295" sldId="2147483709"/>
              <ac:spMk id="64" creationId="{8319BCD0-77EC-32F2-369A-CB9FE7F2E071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66" creationId="{E06334EE-8971-0F0A-F235-EBA5F55F972D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67" creationId="{26E4EEAC-6B44-6738-5AFE-F4394C33D9B4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68" creationId="{D2B43CD6-8236-8681-EC65-85197EE382D4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69" creationId="{4894DA74-61BF-9BEB-EA89-B58921AB8C54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70" creationId="{48E021C0-2077-3B9F-FEBC-7AFBD6CFC81F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71" creationId="{F3D85FFC-2841-E884-DFA8-5C31D533233D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72" creationId="{D9578C1D-8F8C-C9C2-B26D-D5E06BD130B1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73" creationId="{F4F6256B-E2A7-9136-D82E-A1C70C3B9824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74" creationId="{09FEBB5C-74FA-9784-A8AD-BCD184CC6386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75" creationId="{E65294C2-B825-E821-3AF1-739DBFA70F1A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76" creationId="{5BC4D104-6DFB-C217-B180-0F709BFE318D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77" creationId="{770D9A42-E146-79A4-F900-FFFEC262E124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78" creationId="{D783BDB3-3752-652A-19EB-94129A79E0E4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79" creationId="{1E2FFEFC-AF86-5820-6D77-71C2D1F3F1B1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80" creationId="{B4A53ED9-B83A-D608-FF2C-1CD4A75B4790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81" creationId="{E91C75C0-7CDB-C1D9-2115-EE6A942C5385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82" creationId="{B6ADE3FA-D799-274C-C065-EBCDE26FDBE6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83" creationId="{E2FA54E2-2D71-7D61-20D3-1AB4D860C855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84" creationId="{EA211BF8-8496-DC70-9E42-D407FB87E7B9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85" creationId="{B96F3780-1781-7BB4-A989-DA16CA01F3E7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86" creationId="{16DE4567-78A1-6664-D120-E92BE3691159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87" creationId="{0F7916CA-9CAD-E11B-6CEB-33861DB000F1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88" creationId="{94D224AE-A06B-20E8-180D-CB16A42B4A60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89" creationId="{6C0C3CAF-08EE-B88A-976A-FE1A444D1C82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90" creationId="{60E5D673-AEFE-0A96-6E19-72C435650E39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91" creationId="{42EE8F5E-7A8A-A637-367D-C84DAA7A8819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92" creationId="{AAE21818-9494-CED9-764C-2C3E0A75CB40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93" creationId="{42811934-A8EE-CBA3-43D0-A1C17B598CD1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94" creationId="{D7D6F2E5-7C4D-687B-FB0B-866F1FD366FC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95" creationId="{F423411B-1A75-2056-BCF6-9B025F660FB7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96" creationId="{245ED0DB-BDE7-55BD-D1A0-0AB0F4B93630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97" creationId="{F85BB416-D5A0-8D70-E31C-A5266D27723E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98" creationId="{D1ED6EB6-7AD9-8F41-C5F2-AA92F66C5A7A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99" creationId="{64A6D5F1-0B13-20D6-1507-FBA25964A4EB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100" creationId="{3EBB8746-4593-1D6E-AD08-FE5095BD883C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101" creationId="{2CA9EBAD-3C91-31B3-62A9-F44BF0C823CA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102" creationId="{D525A8E4-11A5-25DF-A646-3CE738EEC433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103" creationId="{4EA4486D-05B1-FFE5-D4FF-F2FD3F184F86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104" creationId="{8218A977-449E-AD88-79F1-3DF241EFE75C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105" creationId="{74E81A0B-DAC7-6BA9-533F-795452BB8BC0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106" creationId="{11815B17-05F7-C1F7-5E95-9F32F4579696}"/>
            </ac:spMkLst>
          </pc:spChg>
          <pc:spChg chg="mod">
            <ac:chgData name="Chuck Tomasi" userId="79514c44-a18e-4aaa-84b1-18f74099d6b1" providerId="ADAL" clId="{369A3F55-D501-4944-B390-8F0DC51B98ED}" dt="2023-11-06T21:32:14.561" v="916"/>
            <ac:spMkLst>
              <pc:docMk/>
              <pc:sldMasterMk cId="2317532505" sldId="2147483672"/>
              <pc:sldLayoutMk cId="3422753295" sldId="2147483709"/>
              <ac:spMk id="107" creationId="{5308BE8D-20EA-01CB-7346-A205617D5F0E}"/>
            </ac:spMkLst>
          </pc:spChg>
          <pc:grpChg chg="del">
            <ac:chgData name="Chuck Tomasi" userId="79514c44-a18e-4aaa-84b1-18f74099d6b1" providerId="ADAL" clId="{369A3F55-D501-4944-B390-8F0DC51B98ED}" dt="2023-11-06T19:46:30.967" v="818" actId="478"/>
            <ac:grpSpMkLst>
              <pc:docMk/>
              <pc:sldMasterMk cId="2317532505" sldId="2147483672"/>
              <pc:sldLayoutMk cId="3422753295" sldId="2147483709"/>
              <ac:grpSpMk id="19" creationId="{F3353769-FADD-53A0-32AA-789C3215F4C3}"/>
            </ac:grpSpMkLst>
          </pc:grpChg>
          <pc:grpChg chg="add mod">
            <ac:chgData name="Chuck Tomasi" userId="79514c44-a18e-4aaa-84b1-18f74099d6b1" providerId="ADAL" clId="{369A3F55-D501-4944-B390-8F0DC51B98ED}" dt="2023-11-06T21:35:00.827" v="944" actId="1076"/>
            <ac:grpSpMkLst>
              <pc:docMk/>
              <pc:sldMasterMk cId="2317532505" sldId="2147483672"/>
              <pc:sldLayoutMk cId="3422753295" sldId="2147483709"/>
              <ac:grpSpMk id="65" creationId="{5AC6C0CE-2D75-39E5-D17A-A4BCFD74DF6B}"/>
            </ac:grpSpMkLst>
          </pc:grpChg>
          <pc:graphicFrameChg chg="del">
            <ac:chgData name="Chuck Tomasi" userId="79514c44-a18e-4aaa-84b1-18f74099d6b1" providerId="ADAL" clId="{369A3F55-D501-4944-B390-8F0DC51B98ED}" dt="2023-11-06T18:48:03.621" v="64" actId="478"/>
            <ac:graphicFrameMkLst>
              <pc:docMk/>
              <pc:sldMasterMk cId="2317532505" sldId="2147483672"/>
              <pc:sldLayoutMk cId="3422753295" sldId="2147483709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18:48:04.079" v="65"/>
            <ac:graphicFrameMkLst>
              <pc:docMk/>
              <pc:sldMasterMk cId="2317532505" sldId="2147483672"/>
              <pc:sldLayoutMk cId="3422753295" sldId="2147483709"/>
              <ac:graphicFrameMk id="63" creationId="{F4DB37FF-90B1-7511-BE02-B8B8790CBA49}"/>
            </ac:graphicFrameMkLst>
          </pc:graphicFrameChg>
          <pc:picChg chg="mod">
            <ac:chgData name="Chuck Tomasi" userId="79514c44-a18e-4aaa-84b1-18f74099d6b1" providerId="ADAL" clId="{369A3F55-D501-4944-B390-8F0DC51B98ED}" dt="2023-11-06T21:44:45.738" v="985" actId="207"/>
            <ac:picMkLst>
              <pc:docMk/>
              <pc:sldMasterMk cId="2317532505" sldId="2147483672"/>
              <pc:sldLayoutMk cId="3422753295" sldId="2147483709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50:59.639" v="1012" actId="207"/>
          <pc:sldLayoutMkLst>
            <pc:docMk/>
            <pc:sldMasterMk cId="2317532505" sldId="2147483672"/>
            <pc:sldLayoutMk cId="3864928579" sldId="2147483710"/>
          </pc:sldLayoutMkLst>
          <pc:spChg chg="mod">
            <ac:chgData name="Chuck Tomasi" userId="79514c44-a18e-4aaa-84b1-18f74099d6b1" providerId="ADAL" clId="{369A3F55-D501-4944-B390-8F0DC51B98ED}" dt="2023-10-30T11:36:40.545" v="33" actId="207"/>
            <ac:spMkLst>
              <pc:docMk/>
              <pc:sldMasterMk cId="2317532505" sldId="2147483672"/>
              <pc:sldLayoutMk cId="3864928579" sldId="2147483710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69A3F55-D501-4944-B390-8F0DC51B98ED}" dt="2023-11-06T21:28:13.780" v="886" actId="207"/>
            <ac:spMkLst>
              <pc:docMk/>
              <pc:sldMasterMk cId="2317532505" sldId="2147483672"/>
              <pc:sldLayoutMk cId="3864928579" sldId="2147483710"/>
              <ac:spMk id="4" creationId="{923A5EDF-B6A6-E62E-280C-A0EA0784CAA9}"/>
            </ac:spMkLst>
          </pc:spChg>
          <pc:spChg chg="mod">
            <ac:chgData name="Chuck Tomasi" userId="79514c44-a18e-4aaa-84b1-18f74099d6b1" providerId="ADAL" clId="{369A3F55-D501-4944-B390-8F0DC51B98ED}" dt="2023-11-06T21:28:13.780" v="886" actId="207"/>
            <ac:spMkLst>
              <pc:docMk/>
              <pc:sldMasterMk cId="2317532505" sldId="2147483672"/>
              <pc:sldLayoutMk cId="3864928579" sldId="2147483710"/>
              <ac:spMk id="5" creationId="{4ACA3075-12A8-CBB2-0D3D-C1F7772F31F4}"/>
            </ac:spMkLst>
          </pc:spChg>
          <pc:spChg chg="mod">
            <ac:chgData name="Chuck Tomasi" userId="79514c44-a18e-4aaa-84b1-18f74099d6b1" providerId="ADAL" clId="{369A3F55-D501-4944-B390-8F0DC51B98ED}" dt="2023-11-06T21:28:13.780" v="886" actId="207"/>
            <ac:spMkLst>
              <pc:docMk/>
              <pc:sldMasterMk cId="2317532505" sldId="2147483672"/>
              <pc:sldLayoutMk cId="3864928579" sldId="2147483710"/>
              <ac:spMk id="6" creationId="{664EC659-D26D-05A4-F1DD-CB04E8FF7316}"/>
            </ac:spMkLst>
          </pc:spChg>
          <pc:spChg chg="mod">
            <ac:chgData name="Chuck Tomasi" userId="79514c44-a18e-4aaa-84b1-18f74099d6b1" providerId="ADAL" clId="{369A3F55-D501-4944-B390-8F0DC51B98ED}" dt="2023-11-06T21:28:13.780" v="886" actId="207"/>
            <ac:spMkLst>
              <pc:docMk/>
              <pc:sldMasterMk cId="2317532505" sldId="2147483672"/>
              <pc:sldLayoutMk cId="3864928579" sldId="2147483710"/>
              <ac:spMk id="7" creationId="{B9DE63CA-938A-0528-DCBA-656C95E95590}"/>
            </ac:spMkLst>
          </pc:spChg>
          <pc:spChg chg="mod">
            <ac:chgData name="Chuck Tomasi" userId="79514c44-a18e-4aaa-84b1-18f74099d6b1" providerId="ADAL" clId="{369A3F55-D501-4944-B390-8F0DC51B98ED}" dt="2023-11-06T21:28:13.780" v="886" actId="207"/>
            <ac:spMkLst>
              <pc:docMk/>
              <pc:sldMasterMk cId="2317532505" sldId="2147483672"/>
              <pc:sldLayoutMk cId="3864928579" sldId="2147483710"/>
              <ac:spMk id="8" creationId="{56B47826-F37D-3DB8-4571-BD56EED1A45F}"/>
            </ac:spMkLst>
          </pc:spChg>
          <pc:spChg chg="mod">
            <ac:chgData name="Chuck Tomasi" userId="79514c44-a18e-4aaa-84b1-18f74099d6b1" providerId="ADAL" clId="{369A3F55-D501-4944-B390-8F0DC51B98ED}" dt="2023-11-06T21:28:13.780" v="886" actId="207"/>
            <ac:spMkLst>
              <pc:docMk/>
              <pc:sldMasterMk cId="2317532505" sldId="2147483672"/>
              <pc:sldLayoutMk cId="3864928579" sldId="2147483710"/>
              <ac:spMk id="9" creationId="{682B7D3D-C0EB-9A5E-437D-1EC2A3F6BE38}"/>
            </ac:spMkLst>
          </pc:spChg>
          <pc:spChg chg="mod">
            <ac:chgData name="Chuck Tomasi" userId="79514c44-a18e-4aaa-84b1-18f74099d6b1" providerId="ADAL" clId="{369A3F55-D501-4944-B390-8F0DC51B98ED}" dt="2023-11-06T21:28:13.780" v="886" actId="207"/>
            <ac:spMkLst>
              <pc:docMk/>
              <pc:sldMasterMk cId="2317532505" sldId="2147483672"/>
              <pc:sldLayoutMk cId="3864928579" sldId="2147483710"/>
              <ac:spMk id="10" creationId="{FC4E7205-9DFF-F747-C274-0BCD0FDECE57}"/>
            </ac:spMkLst>
          </pc:spChg>
          <pc:spChg chg="mod">
            <ac:chgData name="Chuck Tomasi" userId="79514c44-a18e-4aaa-84b1-18f74099d6b1" providerId="ADAL" clId="{369A3F55-D501-4944-B390-8F0DC51B98ED}" dt="2023-11-06T21:28:13.780" v="886" actId="207"/>
            <ac:spMkLst>
              <pc:docMk/>
              <pc:sldMasterMk cId="2317532505" sldId="2147483672"/>
              <pc:sldLayoutMk cId="3864928579" sldId="2147483710"/>
              <ac:spMk id="11" creationId="{B548CC55-5937-EE82-A980-68E88F968C65}"/>
            </ac:spMkLst>
          </pc:spChg>
          <pc:spChg chg="mod">
            <ac:chgData name="Chuck Tomasi" userId="79514c44-a18e-4aaa-84b1-18f74099d6b1" providerId="ADAL" clId="{369A3F55-D501-4944-B390-8F0DC51B98ED}" dt="2023-11-06T21:28:13.780" v="886" actId="207"/>
            <ac:spMkLst>
              <pc:docMk/>
              <pc:sldMasterMk cId="2317532505" sldId="2147483672"/>
              <pc:sldLayoutMk cId="3864928579" sldId="2147483710"/>
              <ac:spMk id="12" creationId="{E350A1F9-5D13-F5A4-746B-C9B5EBA636E2}"/>
            </ac:spMkLst>
          </pc:spChg>
          <pc:spChg chg="mod">
            <ac:chgData name="Chuck Tomasi" userId="79514c44-a18e-4aaa-84b1-18f74099d6b1" providerId="ADAL" clId="{369A3F55-D501-4944-B390-8F0DC51B98ED}" dt="2023-11-06T21:28:10.282" v="885" actId="207"/>
            <ac:spMkLst>
              <pc:docMk/>
              <pc:sldMasterMk cId="2317532505" sldId="2147483672"/>
              <pc:sldLayoutMk cId="3864928579" sldId="2147483710"/>
              <ac:spMk id="14" creationId="{3081AB72-4DEB-9A74-16E8-62366063AAE5}"/>
            </ac:spMkLst>
          </pc:spChg>
          <pc:spChg chg="mod">
            <ac:chgData name="Chuck Tomasi" userId="79514c44-a18e-4aaa-84b1-18f74099d6b1" providerId="ADAL" clId="{369A3F55-D501-4944-B390-8F0DC51B98ED}" dt="2023-11-06T21:28:10.282" v="885" actId="207"/>
            <ac:spMkLst>
              <pc:docMk/>
              <pc:sldMasterMk cId="2317532505" sldId="2147483672"/>
              <pc:sldLayoutMk cId="3864928579" sldId="2147483710"/>
              <ac:spMk id="15" creationId="{B649E856-8A0D-7B09-87D8-CEF0519469EB}"/>
            </ac:spMkLst>
          </pc:spChg>
          <pc:spChg chg="del">
            <ac:chgData name="Chuck Tomasi" userId="79514c44-a18e-4aaa-84b1-18f74099d6b1" providerId="ADAL" clId="{369A3F55-D501-4944-B390-8F0DC51B98ED}" dt="2023-11-06T18:48:09.925" v="66" actId="478"/>
            <ac:spMkLst>
              <pc:docMk/>
              <pc:sldMasterMk cId="2317532505" sldId="2147483672"/>
              <pc:sldLayoutMk cId="3864928579" sldId="2147483710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50:59.639" v="1012" actId="207"/>
            <ac:spMkLst>
              <pc:docMk/>
              <pc:sldMasterMk cId="2317532505" sldId="2147483672"/>
              <pc:sldLayoutMk cId="3864928579" sldId="2147483710"/>
              <ac:spMk id="18" creationId="{3AA2A2A6-E4D2-6B92-FFBE-FBEC9BD172CF}"/>
            </ac:spMkLst>
          </pc:spChg>
          <pc:spChg chg="add mod">
            <ac:chgData name="Chuck Tomasi" userId="79514c44-a18e-4aaa-84b1-18f74099d6b1" providerId="ADAL" clId="{369A3F55-D501-4944-B390-8F0DC51B98ED}" dt="2023-11-06T18:48:10.970" v="67"/>
            <ac:spMkLst>
              <pc:docMk/>
              <pc:sldMasterMk cId="2317532505" sldId="2147483672"/>
              <pc:sldLayoutMk cId="3864928579" sldId="2147483710"/>
              <ac:spMk id="64" creationId="{B6B4DC8F-7F54-EC8C-435C-74B6214D029C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66" creationId="{C66A46F5-BA06-FB5A-F993-B218D62F155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67" creationId="{64C6C4FF-CD4A-6633-CF5B-3B3BBD2AB20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68" creationId="{9C71B25D-C56F-BA18-3A62-448DCF13DA83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69" creationId="{F6F423D7-D8E0-4151-CF3D-6BB46E003817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70" creationId="{F9EE9EF6-BA89-7C1A-EF23-11A111BEF4F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71" creationId="{465020E1-B66D-41F5-E7D9-ED79601AF54E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72" creationId="{3314B287-9064-4D14-9AB2-1066B9FC218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73" creationId="{6D66BE5C-30EF-69A5-73F5-C046A203B7E5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74" creationId="{458C4353-D2EF-EF1A-CA1E-252D67A86899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75" creationId="{8BC1D1C3-2A4C-E4FC-B4F3-EFA4ED2515E3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76" creationId="{3C96956E-34BC-3716-5817-78D5CB5DDF11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77" creationId="{5BBD442B-0A94-C3A2-C4BF-EA41155603F2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78" creationId="{0AE68401-BBA4-8017-CC2D-E052CB79E775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79" creationId="{6F144756-9F7B-CAA9-621D-E2DD4F7483A4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80" creationId="{76948E04-F3F1-7730-DA00-24F719B31FF2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81" creationId="{56DD906C-FE08-1D85-1A97-725346F7CA92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82" creationId="{8A68A3B2-469C-7303-9E15-334BA4235F5A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83" creationId="{A2BF8E6B-F750-F2C7-6CA9-356F47279E9D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84" creationId="{13A3721C-1BE1-61DA-EB3D-AAA26B87DD7B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85" creationId="{DCA6DF25-0797-9E79-C3CD-7433B4BFC41C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86" creationId="{5A3F3601-3BF2-2A18-684F-E5383D3D4A6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87" creationId="{40ED7A54-DEF1-4ADF-10D9-C87BE40E914B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88" creationId="{46EAC2F5-88D6-8961-026D-A78774C60F15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89" creationId="{31214D38-818C-DDFB-26B2-AFBC85C19DB1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90" creationId="{9A067165-8BEE-0CC7-A27A-29FBE1147D8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91" creationId="{9E213441-2394-19D1-136D-6C99580DD0D2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92" creationId="{E1659AB1-4FAC-5A54-AE54-065EE3FCB66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93" creationId="{ED6560B9-EF5E-9EBC-9D59-01570D2F36FC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94" creationId="{BE668FD7-0670-4E97-12E0-EC5A5CB36ED4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95" creationId="{7F383F00-1FAB-8403-B59D-B7177B7FAB5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96" creationId="{5786E1CB-A4B7-7A43-0742-16C51A9579F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97" creationId="{6DF3CCBF-DD64-6117-1D90-5A2D3D4B03C5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98" creationId="{470F4C77-A44A-A47D-2F93-972057C66AB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99" creationId="{E9C78B5E-5A95-78E0-8831-5DC35F9C0015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00" creationId="{B4A80368-F915-24FB-5B8E-437A18D7D157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01" creationId="{94841461-7625-6B91-D6F4-3657E7C996E2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02" creationId="{8740DE7C-BEAF-A511-8CF8-C77B0CAEFCF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03" creationId="{75DF7A5B-8E55-85E6-6812-33D546F59999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04" creationId="{D910CD23-2428-7275-BFF8-1DFA80FAAE31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05" creationId="{801E34A9-1D53-7ED1-18AE-BFB1C050E55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06" creationId="{46556E21-BD3B-6C2D-2DBD-19DA877C51DA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07" creationId="{C5417269-443A-9E12-E8D0-0487800AAE77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09" creationId="{C1C676C8-4B28-E995-20F9-4A8821B4E56B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10" creationId="{BE27E7DF-F15F-C208-2667-8C36D06627EB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11" creationId="{F255A7A2-9CAA-74BD-CBC5-7DC4FC00622D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12" creationId="{F41BEC94-46C1-5C9A-15FD-6409C3BA726C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13" creationId="{E4E63885-CC3F-BD98-0E33-BA5B19D4BCA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14" creationId="{D1A0A127-C121-EA0A-7249-FD72B954344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15" creationId="{19D3C41C-E706-0B17-DF4C-32C373E91631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16" creationId="{F6424255-2134-E453-3BA0-C4CD798FAF0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17" creationId="{C9380268-F44F-1F48-4D52-7AE20FB5B579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18" creationId="{E7261943-68D9-6581-088A-908B1DC74865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19" creationId="{CBE89DD3-E5E6-2D68-3628-0102F730D589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20" creationId="{74C49043-3CFC-8560-97A7-1A67625F3905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21" creationId="{13FF26F8-3B6C-8225-9D5F-DAF284602522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22" creationId="{0971B76D-8132-B4B5-4823-CE548BE6A963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23" creationId="{471B0E22-B141-E983-E568-37401A77B3C2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24" creationId="{78C18458-A2A3-204D-EE40-C241EAE5C4E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25" creationId="{4BC49E27-C15F-044A-9026-5C3DEA9671A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26" creationId="{7D3F1D2F-D32C-8DB6-ED6C-EC53EF46E2E8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27" creationId="{54EB6820-152E-34A0-79B2-329810F43D1A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28" creationId="{BBAC3D5E-C099-4EC9-C8EA-7ACD62CC717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29" creationId="{3C3BE2E2-6A01-10F0-BED9-3D4C0C6B13DB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30" creationId="{4449744E-34CE-9164-1308-76D2FF019512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31" creationId="{BAF509CB-53C5-A465-48C6-30D71E231633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32" creationId="{4CED8F85-C13F-09D7-FB39-2AF49469C2F3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33" creationId="{CE4EBB08-C311-34BA-DCDF-9C7C91034529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34" creationId="{82F47312-026C-44F6-45C7-4D008DFF484C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35" creationId="{9EC7A46D-59AB-008F-F7E2-E738B7CC056A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36" creationId="{95FB9F30-96CE-D3BC-62D1-7EEE5699E539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37" creationId="{55691A12-FE7E-B4F9-1114-8E2E4B363C54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38" creationId="{033A5757-6826-68BB-A9A1-8404D0635A63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39" creationId="{427235EC-B731-B10F-BC86-C666E30C7514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40" creationId="{0E893450-818F-4426-CD24-CFEBE9BF6C97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41" creationId="{EC73210C-1C7E-A114-EEC5-BF96C104891D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42" creationId="{6D20088D-9803-71FD-7CD5-93B6EB838BD4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43" creationId="{45EBE5C1-EBA3-7F43-0811-8ED84DCA587D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44" creationId="{007DA4FC-9718-0CBF-5EED-878D685E7293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45" creationId="{1F075288-868C-5603-A651-C9F168A4E5C7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46" creationId="{A014216A-7355-DE6D-E492-92D47FAA125E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47" creationId="{3CB29CB9-3341-FAC9-AF3A-93CC241F7933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48" creationId="{39C45C1F-26A1-5AEB-B109-570F56C3D5F7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49" creationId="{F5DAAE9A-D765-FB75-F701-8C093D23CC02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50" creationId="{87EF8904-F90A-F665-4188-864F787C9D9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52" creationId="{BCAFA8B4-6AAB-E9B5-C0C5-B32ED7C7DCF8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53" creationId="{B827CD93-0A68-C675-5E83-6695A4CFD770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54" creationId="{8C7EC359-D422-A9CF-D2C7-FF8F6436D43A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55" creationId="{45E85D55-00F0-B50B-050A-A224C5242D39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56" creationId="{BAE4228A-2383-4ED7-A955-CC57D3E0080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57" creationId="{3132E33A-6581-538E-97E0-D2510B440FF5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58" creationId="{751B9214-BFF2-CF76-D9FF-2A00A1F08A3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59" creationId="{5540824A-FF87-77E2-21D9-715C509DF9E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60" creationId="{61E8EE39-DDB7-4606-C86C-7E85A30ED954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61" creationId="{9046CA25-9689-5C98-8D86-3896CF8A484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62" creationId="{63920AA1-B9DC-90B4-65CC-01B6000B962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63" creationId="{46308DFF-E1B4-D1B1-04FB-B0778C1AD9C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64" creationId="{286424B0-1C05-5C10-3F2D-D0EDB345AAD7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65" creationId="{62940446-3655-1F4E-17A7-1709DFB1D6C7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66" creationId="{620C4D87-19E0-F7BE-9459-5B977236AF2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67" creationId="{5B08CA10-8DCF-C50B-F6F5-9D3447FC134D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68" creationId="{92461B7F-1A4F-0FE6-58A5-058D1C27A67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69" creationId="{686F3893-FF2D-3B20-8D28-593C569D120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70" creationId="{584A1D6E-AB78-C580-190B-5AAAF4711882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71" creationId="{2453AC73-6355-A813-52D1-42B43AE30295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72" creationId="{16F6C249-9DAC-626C-1C1F-151CC21A796B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73" creationId="{2437F1A5-13C4-F83D-628D-03E851F77E23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74" creationId="{75B0CC36-62A8-283F-EEC1-035612CD7461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75" creationId="{A146DC93-8A82-CF97-C14B-B0483235A607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76" creationId="{E3D74238-45FB-BB79-C882-E990FBED1B79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77" creationId="{09C2A2BD-DB92-11E9-1EEE-0466279DC390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78" creationId="{B5360B96-523D-BFEE-0FEC-77195BC5255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79" creationId="{A67438ED-BE7E-FD41-16DE-DA8243B50D10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80" creationId="{4EC07FFB-3C00-1512-6D0C-0C7016927FEA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81" creationId="{A9673546-6AAD-5959-1E8B-5CAD061EED9A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82" creationId="{8C26022A-2FCE-8352-854E-530BEBEDF68C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83" creationId="{D75AE7F8-21BB-5624-3094-C35DAE84520A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84" creationId="{E349DC5F-B2F9-A838-60D7-87820E4D4057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85" creationId="{EF6AAC17-0755-C398-AFB6-7BB0A0C99ED2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86" creationId="{9BA2AF15-26CA-A308-DE93-B403A2414C84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87" creationId="{A820F358-52C8-94D7-0257-1703CF88938F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88" creationId="{91BFE221-5C9E-8090-F26A-9A8819C568A7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89" creationId="{2701A508-ADC0-F155-F586-0DD2D8CDC17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90" creationId="{DD6797A9-27D1-8B4B-B85D-5639DE71267A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91" creationId="{68CAE4C9-E1E2-B947-43E8-45ABEE8FE1D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92" creationId="{415DC634-8A1F-A7AF-62A9-7B25DD554546}"/>
            </ac:spMkLst>
          </pc:spChg>
          <pc:spChg chg="mod">
            <ac:chgData name="Chuck Tomasi" userId="79514c44-a18e-4aaa-84b1-18f74099d6b1" providerId="ADAL" clId="{369A3F55-D501-4944-B390-8F0DC51B98ED}" dt="2023-11-06T21:32:37.410" v="919"/>
            <ac:spMkLst>
              <pc:docMk/>
              <pc:sldMasterMk cId="2317532505" sldId="2147483672"/>
              <pc:sldLayoutMk cId="3864928579" sldId="2147483710"/>
              <ac:spMk id="193" creationId="{16F3BEEF-D114-5D5B-50AC-A61D63779FAF}"/>
            </ac:spMkLst>
          </pc:spChg>
          <pc:grpChg chg="del">
            <ac:chgData name="Chuck Tomasi" userId="79514c44-a18e-4aaa-84b1-18f74099d6b1" providerId="ADAL" clId="{369A3F55-D501-4944-B390-8F0DC51B98ED}" dt="2023-11-06T19:46:37.842" v="820" actId="478"/>
            <ac:grpSpMkLst>
              <pc:docMk/>
              <pc:sldMasterMk cId="2317532505" sldId="2147483672"/>
              <pc:sldLayoutMk cId="3864928579" sldId="2147483710"/>
              <ac:grpSpMk id="19" creationId="{0B5764F0-7B03-53F5-A4F6-E25CB2C4DBE2}"/>
            </ac:grpSpMkLst>
          </pc:grpChg>
          <pc:grpChg chg="add mod">
            <ac:chgData name="Chuck Tomasi" userId="79514c44-a18e-4aaa-84b1-18f74099d6b1" providerId="ADAL" clId="{369A3F55-D501-4944-B390-8F0DC51B98ED}" dt="2023-11-06T21:35:22.661" v="947" actId="1076"/>
            <ac:grpSpMkLst>
              <pc:docMk/>
              <pc:sldMasterMk cId="2317532505" sldId="2147483672"/>
              <pc:sldLayoutMk cId="3864928579" sldId="2147483710"/>
              <ac:grpSpMk id="65" creationId="{A2B21146-7747-D5E8-83EC-FFA2CB55885B}"/>
            </ac:grpSpMkLst>
          </pc:grpChg>
          <pc:grpChg chg="add del mod">
            <ac:chgData name="Chuck Tomasi" userId="79514c44-a18e-4aaa-84b1-18f74099d6b1" providerId="ADAL" clId="{369A3F55-D501-4944-B390-8F0DC51B98ED}" dt="2023-11-06T21:32:41.935" v="920" actId="21"/>
            <ac:grpSpMkLst>
              <pc:docMk/>
              <pc:sldMasterMk cId="2317532505" sldId="2147483672"/>
              <pc:sldLayoutMk cId="3864928579" sldId="2147483710"/>
              <ac:grpSpMk id="108" creationId="{659E4667-2F14-81E0-5E9B-4284B6A6BE43}"/>
            </ac:grpSpMkLst>
          </pc:grpChg>
          <pc:grpChg chg="add del mod">
            <ac:chgData name="Chuck Tomasi" userId="79514c44-a18e-4aaa-84b1-18f74099d6b1" providerId="ADAL" clId="{369A3F55-D501-4944-B390-8F0DC51B98ED}" dt="2023-11-06T21:32:50.139" v="922" actId="21"/>
            <ac:grpSpMkLst>
              <pc:docMk/>
              <pc:sldMasterMk cId="2317532505" sldId="2147483672"/>
              <pc:sldLayoutMk cId="3864928579" sldId="2147483710"/>
              <ac:grpSpMk id="151" creationId="{EFB956BE-BD95-DC52-B2F0-06AA9F9BF6A6}"/>
            </ac:grpSpMkLst>
          </pc:grpChg>
          <pc:graphicFrameChg chg="del">
            <ac:chgData name="Chuck Tomasi" userId="79514c44-a18e-4aaa-84b1-18f74099d6b1" providerId="ADAL" clId="{369A3F55-D501-4944-B390-8F0DC51B98ED}" dt="2023-11-06T18:48:09.925" v="66" actId="478"/>
            <ac:graphicFrameMkLst>
              <pc:docMk/>
              <pc:sldMasterMk cId="2317532505" sldId="2147483672"/>
              <pc:sldLayoutMk cId="3864928579" sldId="2147483710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18:48:10.970" v="67"/>
            <ac:graphicFrameMkLst>
              <pc:docMk/>
              <pc:sldMasterMk cId="2317532505" sldId="2147483672"/>
              <pc:sldLayoutMk cId="3864928579" sldId="2147483710"/>
              <ac:graphicFrameMk id="63" creationId="{50EB308C-B003-D47B-C48B-CA6915E97675}"/>
            </ac:graphicFrameMkLst>
          </pc:graphicFrameChg>
          <pc:picChg chg="mod">
            <ac:chgData name="Chuck Tomasi" userId="79514c44-a18e-4aaa-84b1-18f74099d6b1" providerId="ADAL" clId="{369A3F55-D501-4944-B390-8F0DC51B98ED}" dt="2023-11-06T21:44:55.987" v="987" actId="207"/>
            <ac:picMkLst>
              <pc:docMk/>
              <pc:sldMasterMk cId="2317532505" sldId="2147483672"/>
              <pc:sldLayoutMk cId="3864928579" sldId="2147483710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51:13.037" v="1014" actId="207"/>
          <pc:sldLayoutMkLst>
            <pc:docMk/>
            <pc:sldMasterMk cId="2317532505" sldId="2147483672"/>
            <pc:sldLayoutMk cId="2443215844" sldId="2147483711"/>
          </pc:sldLayoutMkLst>
          <pc:spChg chg="mod">
            <ac:chgData name="Chuck Tomasi" userId="79514c44-a18e-4aaa-84b1-18f74099d6b1" providerId="ADAL" clId="{369A3F55-D501-4944-B390-8F0DC51B98ED}" dt="2023-10-30T11:36:48.089" v="35" actId="207"/>
            <ac:spMkLst>
              <pc:docMk/>
              <pc:sldMasterMk cId="2317532505" sldId="2147483672"/>
              <pc:sldLayoutMk cId="2443215844" sldId="2147483711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69A3F55-D501-4944-B390-8F0DC51B98ED}" dt="2023-11-06T21:28:33.116" v="890" actId="207"/>
            <ac:spMkLst>
              <pc:docMk/>
              <pc:sldMasterMk cId="2317532505" sldId="2147483672"/>
              <pc:sldLayoutMk cId="2443215844" sldId="2147483711"/>
              <ac:spMk id="4" creationId="{DBCF0D9B-0695-48D8-83B0-60A112F66CFC}"/>
            </ac:spMkLst>
          </pc:spChg>
          <pc:spChg chg="mod">
            <ac:chgData name="Chuck Tomasi" userId="79514c44-a18e-4aaa-84b1-18f74099d6b1" providerId="ADAL" clId="{369A3F55-D501-4944-B390-8F0DC51B98ED}" dt="2023-11-06T21:28:33.116" v="890" actId="207"/>
            <ac:spMkLst>
              <pc:docMk/>
              <pc:sldMasterMk cId="2317532505" sldId="2147483672"/>
              <pc:sldLayoutMk cId="2443215844" sldId="2147483711"/>
              <ac:spMk id="5" creationId="{5966D9EF-0EED-7F33-5FB3-42A1B93DE713}"/>
            </ac:spMkLst>
          </pc:spChg>
          <pc:spChg chg="mod">
            <ac:chgData name="Chuck Tomasi" userId="79514c44-a18e-4aaa-84b1-18f74099d6b1" providerId="ADAL" clId="{369A3F55-D501-4944-B390-8F0DC51B98ED}" dt="2023-11-06T21:28:33.116" v="890" actId="207"/>
            <ac:spMkLst>
              <pc:docMk/>
              <pc:sldMasterMk cId="2317532505" sldId="2147483672"/>
              <pc:sldLayoutMk cId="2443215844" sldId="2147483711"/>
              <ac:spMk id="6" creationId="{2CD119E1-AD67-ADCF-73E2-B99BD11482AF}"/>
            </ac:spMkLst>
          </pc:spChg>
          <pc:spChg chg="mod">
            <ac:chgData name="Chuck Tomasi" userId="79514c44-a18e-4aaa-84b1-18f74099d6b1" providerId="ADAL" clId="{369A3F55-D501-4944-B390-8F0DC51B98ED}" dt="2023-11-06T21:28:33.116" v="890" actId="207"/>
            <ac:spMkLst>
              <pc:docMk/>
              <pc:sldMasterMk cId="2317532505" sldId="2147483672"/>
              <pc:sldLayoutMk cId="2443215844" sldId="2147483711"/>
              <ac:spMk id="7" creationId="{358F615E-FF3B-3046-6C67-958A34F5C026}"/>
            </ac:spMkLst>
          </pc:spChg>
          <pc:spChg chg="mod">
            <ac:chgData name="Chuck Tomasi" userId="79514c44-a18e-4aaa-84b1-18f74099d6b1" providerId="ADAL" clId="{369A3F55-D501-4944-B390-8F0DC51B98ED}" dt="2023-11-06T21:28:33.116" v="890" actId="207"/>
            <ac:spMkLst>
              <pc:docMk/>
              <pc:sldMasterMk cId="2317532505" sldId="2147483672"/>
              <pc:sldLayoutMk cId="2443215844" sldId="2147483711"/>
              <ac:spMk id="8" creationId="{12F11A77-5410-3BB8-8856-C803EFF6E61A}"/>
            </ac:spMkLst>
          </pc:spChg>
          <pc:spChg chg="mod">
            <ac:chgData name="Chuck Tomasi" userId="79514c44-a18e-4aaa-84b1-18f74099d6b1" providerId="ADAL" clId="{369A3F55-D501-4944-B390-8F0DC51B98ED}" dt="2023-11-06T21:28:33.116" v="890" actId="207"/>
            <ac:spMkLst>
              <pc:docMk/>
              <pc:sldMasterMk cId="2317532505" sldId="2147483672"/>
              <pc:sldLayoutMk cId="2443215844" sldId="2147483711"/>
              <ac:spMk id="9" creationId="{BCF619BA-D433-2AF0-13F5-4F144D923452}"/>
            </ac:spMkLst>
          </pc:spChg>
          <pc:spChg chg="mod">
            <ac:chgData name="Chuck Tomasi" userId="79514c44-a18e-4aaa-84b1-18f74099d6b1" providerId="ADAL" clId="{369A3F55-D501-4944-B390-8F0DC51B98ED}" dt="2023-11-06T21:28:33.116" v="890" actId="207"/>
            <ac:spMkLst>
              <pc:docMk/>
              <pc:sldMasterMk cId="2317532505" sldId="2147483672"/>
              <pc:sldLayoutMk cId="2443215844" sldId="2147483711"/>
              <ac:spMk id="10" creationId="{847281C9-2DB2-C6F4-869B-A5B7A4781165}"/>
            </ac:spMkLst>
          </pc:spChg>
          <pc:spChg chg="mod">
            <ac:chgData name="Chuck Tomasi" userId="79514c44-a18e-4aaa-84b1-18f74099d6b1" providerId="ADAL" clId="{369A3F55-D501-4944-B390-8F0DC51B98ED}" dt="2023-11-06T21:28:33.116" v="890" actId="207"/>
            <ac:spMkLst>
              <pc:docMk/>
              <pc:sldMasterMk cId="2317532505" sldId="2147483672"/>
              <pc:sldLayoutMk cId="2443215844" sldId="2147483711"/>
              <ac:spMk id="11" creationId="{5315C3C5-7B87-E904-BABD-1FB4CCCEC350}"/>
            </ac:spMkLst>
          </pc:spChg>
          <pc:spChg chg="mod">
            <ac:chgData name="Chuck Tomasi" userId="79514c44-a18e-4aaa-84b1-18f74099d6b1" providerId="ADAL" clId="{369A3F55-D501-4944-B390-8F0DC51B98ED}" dt="2023-11-06T21:28:33.116" v="890" actId="207"/>
            <ac:spMkLst>
              <pc:docMk/>
              <pc:sldMasterMk cId="2317532505" sldId="2147483672"/>
              <pc:sldLayoutMk cId="2443215844" sldId="2147483711"/>
              <ac:spMk id="12" creationId="{4E01C858-6C52-3DF8-4C7B-2C5162D528C4}"/>
            </ac:spMkLst>
          </pc:spChg>
          <pc:spChg chg="mod">
            <ac:chgData name="Chuck Tomasi" userId="79514c44-a18e-4aaa-84b1-18f74099d6b1" providerId="ADAL" clId="{369A3F55-D501-4944-B390-8F0DC51B98ED}" dt="2023-11-06T21:28:33.116" v="890" actId="207"/>
            <ac:spMkLst>
              <pc:docMk/>
              <pc:sldMasterMk cId="2317532505" sldId="2147483672"/>
              <pc:sldLayoutMk cId="2443215844" sldId="2147483711"/>
              <ac:spMk id="13" creationId="{B5E22ED4-1CA8-CEFF-FB46-6AF2954801A7}"/>
            </ac:spMkLst>
          </pc:spChg>
          <pc:spChg chg="mod">
            <ac:chgData name="Chuck Tomasi" userId="79514c44-a18e-4aaa-84b1-18f74099d6b1" providerId="ADAL" clId="{369A3F55-D501-4944-B390-8F0DC51B98ED}" dt="2023-11-06T21:28:29.197" v="889" actId="207"/>
            <ac:spMkLst>
              <pc:docMk/>
              <pc:sldMasterMk cId="2317532505" sldId="2147483672"/>
              <pc:sldLayoutMk cId="2443215844" sldId="2147483711"/>
              <ac:spMk id="15" creationId="{ED6BE90F-F57F-B599-EA23-2F755C51C4B4}"/>
            </ac:spMkLst>
          </pc:spChg>
          <pc:spChg chg="del">
            <ac:chgData name="Chuck Tomasi" userId="79514c44-a18e-4aaa-84b1-18f74099d6b1" providerId="ADAL" clId="{369A3F55-D501-4944-B390-8F0DC51B98ED}" dt="2023-11-06T18:48:15.653" v="68" actId="478"/>
            <ac:spMkLst>
              <pc:docMk/>
              <pc:sldMasterMk cId="2317532505" sldId="2147483672"/>
              <pc:sldLayoutMk cId="2443215844" sldId="2147483711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51:13.037" v="1014" actId="207"/>
            <ac:spMkLst>
              <pc:docMk/>
              <pc:sldMasterMk cId="2317532505" sldId="2147483672"/>
              <pc:sldLayoutMk cId="2443215844" sldId="2147483711"/>
              <ac:spMk id="18" creationId="{37DD0E32-1951-161B-CCEE-A30D0FE9135B}"/>
            </ac:spMkLst>
          </pc:spChg>
          <pc:spChg chg="add mod">
            <ac:chgData name="Chuck Tomasi" userId="79514c44-a18e-4aaa-84b1-18f74099d6b1" providerId="ADAL" clId="{369A3F55-D501-4944-B390-8F0DC51B98ED}" dt="2023-11-06T18:48:16.145" v="69"/>
            <ac:spMkLst>
              <pc:docMk/>
              <pc:sldMasterMk cId="2317532505" sldId="2147483672"/>
              <pc:sldLayoutMk cId="2443215844" sldId="2147483711"/>
              <ac:spMk id="64" creationId="{6F468CB1-32E1-3C6A-BC18-3C9EEE3A42E7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66" creationId="{A81120C5-CDF6-C46B-B143-130185F746FC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67" creationId="{6177E73F-EE7E-2025-0C4B-955FC817E6BC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68" creationId="{552A9559-F06A-DF10-DC47-2F984915A87F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69" creationId="{E8B4816A-EBD2-EEC5-6A60-D058B83397F7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70" creationId="{68C5892A-CA7C-0227-6C53-0C5F14F6A8EA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71" creationId="{C76FADE1-7C30-8A17-3742-5FC073626188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72" creationId="{8B9AA015-BD63-E562-D010-958EBDA77E70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73" creationId="{DCEC27A4-D585-1DFB-B81F-6C201ECFD49D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74" creationId="{FEE891D0-0B39-124D-7629-32BF2EF39414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75" creationId="{903030FB-70A5-D3C1-05D2-39612CBEE0A9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76" creationId="{6E49332B-9758-B66E-B750-F05AFC183554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77" creationId="{F895F73A-2C9C-3D39-EE7A-F43312F0F7C6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78" creationId="{9D21619B-8F39-E905-7156-A666D6DA267D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79" creationId="{72611B6D-B2AF-C873-9F05-609231787D1F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80" creationId="{60473974-C013-19E7-F0FA-64557574D5AC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81" creationId="{F7DF14DA-D526-9B76-271B-55FF821E26AE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82" creationId="{1684703F-7A56-0710-3409-4986078EA837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83" creationId="{A8300AB9-BE3D-8B3E-2037-FD0240D84962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84" creationId="{D3B14825-9DD5-CB2F-7BB2-49840AA0F079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85" creationId="{E029E9DD-9F2D-D584-B92D-088D753E1DBE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86" creationId="{8DBDFDF3-0BC0-61D7-CA82-A97403597A28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87" creationId="{5BC9E34B-08BB-3341-B0F4-89D8A2C7E349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88" creationId="{4889622B-659D-F591-583B-7CE029F8AC12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89" creationId="{F6BC39FC-9487-076C-83A4-C8547801CA47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90" creationId="{CA1D9B62-9CC8-9BBA-CD76-25295BCED988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91" creationId="{810EF6A2-A504-57D9-C958-D8E1AA1A347C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92" creationId="{A70DE30B-B5A1-F54D-E938-BE332751D8CF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93" creationId="{43FCEB01-3363-A836-8E7D-83629A58D1DF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94" creationId="{76E9B999-A000-9185-EF20-1F782053613D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95" creationId="{BC748C2D-B6CC-27FF-FB84-D2EF413226F9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96" creationId="{31660577-1C03-48B8-ACAF-EF9B2577FAFE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97" creationId="{81A7B7BE-37E8-7647-0375-EC686DF3E886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98" creationId="{606E659D-A10C-351E-74A8-E7CEBDF49C37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99" creationId="{12678338-EB23-7A3A-4CB0-F50552835CF1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100" creationId="{F82AA698-1005-CE13-5DFA-6EE7B5F0AD12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101" creationId="{421A48AC-B0D0-1387-2416-758181C5B2F6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102" creationId="{DA9F84E5-D5E7-A928-B2FB-8711561F648D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103" creationId="{A42E8456-8307-8858-A38C-F1AE76C6AA74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104" creationId="{F3B2E68F-C8F9-56FC-3032-DA0F19AE7694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105" creationId="{D2C6EEC2-4D01-DF35-3018-F1B6C24C2E06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106" creationId="{7F023647-FC8C-9FF3-9209-317530E300A9}"/>
            </ac:spMkLst>
          </pc:spChg>
          <pc:spChg chg="mod">
            <ac:chgData name="Chuck Tomasi" userId="79514c44-a18e-4aaa-84b1-18f74099d6b1" providerId="ADAL" clId="{369A3F55-D501-4944-B390-8F0DC51B98ED}" dt="2023-11-06T21:32:45.011" v="921"/>
            <ac:spMkLst>
              <pc:docMk/>
              <pc:sldMasterMk cId="2317532505" sldId="2147483672"/>
              <pc:sldLayoutMk cId="2443215844" sldId="2147483711"/>
              <ac:spMk id="107" creationId="{91893EEF-48F2-C736-6080-B9606F386034}"/>
            </ac:spMkLst>
          </pc:spChg>
          <pc:grpChg chg="del">
            <ac:chgData name="Chuck Tomasi" userId="79514c44-a18e-4aaa-84b1-18f74099d6b1" providerId="ADAL" clId="{369A3F55-D501-4944-B390-8F0DC51B98ED}" dt="2023-11-06T19:46:45.352" v="822" actId="478"/>
            <ac:grpSpMkLst>
              <pc:docMk/>
              <pc:sldMasterMk cId="2317532505" sldId="2147483672"/>
              <pc:sldLayoutMk cId="2443215844" sldId="2147483711"/>
              <ac:grpSpMk id="19" creationId="{2E372BDB-D640-7DF6-3974-6D7BB33798CD}"/>
            </ac:grpSpMkLst>
          </pc:grpChg>
          <pc:grpChg chg="add mod">
            <ac:chgData name="Chuck Tomasi" userId="79514c44-a18e-4aaa-84b1-18f74099d6b1" providerId="ADAL" clId="{369A3F55-D501-4944-B390-8F0DC51B98ED}" dt="2023-11-06T21:35:39.151" v="950" actId="1076"/>
            <ac:grpSpMkLst>
              <pc:docMk/>
              <pc:sldMasterMk cId="2317532505" sldId="2147483672"/>
              <pc:sldLayoutMk cId="2443215844" sldId="2147483711"/>
              <ac:grpSpMk id="65" creationId="{19F4508B-3902-CB10-A513-07FEEE84B01D}"/>
            </ac:grpSpMkLst>
          </pc:grpChg>
          <pc:graphicFrameChg chg="del">
            <ac:chgData name="Chuck Tomasi" userId="79514c44-a18e-4aaa-84b1-18f74099d6b1" providerId="ADAL" clId="{369A3F55-D501-4944-B390-8F0DC51B98ED}" dt="2023-11-06T18:48:15.653" v="68" actId="478"/>
            <ac:graphicFrameMkLst>
              <pc:docMk/>
              <pc:sldMasterMk cId="2317532505" sldId="2147483672"/>
              <pc:sldLayoutMk cId="2443215844" sldId="2147483711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18:48:16.145" v="69"/>
            <ac:graphicFrameMkLst>
              <pc:docMk/>
              <pc:sldMasterMk cId="2317532505" sldId="2147483672"/>
              <pc:sldLayoutMk cId="2443215844" sldId="2147483711"/>
              <ac:graphicFrameMk id="63" creationId="{1889B92C-8B6E-03EE-B913-6231BC1AF6A9}"/>
            </ac:graphicFrameMkLst>
          </pc:graphicFrameChg>
          <pc:picChg chg="mod">
            <ac:chgData name="Chuck Tomasi" userId="79514c44-a18e-4aaa-84b1-18f74099d6b1" providerId="ADAL" clId="{369A3F55-D501-4944-B390-8F0DC51B98ED}" dt="2023-11-06T21:45:06.329" v="989" actId="207"/>
            <ac:picMkLst>
              <pc:docMk/>
              <pc:sldMasterMk cId="2317532505" sldId="2147483672"/>
              <pc:sldLayoutMk cId="2443215844" sldId="2147483711"/>
              <ac:picMk id="60" creationId="{F8E10197-E708-D13E-3ACE-DD63C6664241}"/>
            </ac:picMkLst>
          </pc:picChg>
        </pc:sldLayoutChg>
        <pc:sldLayoutChg chg="addSp delSp modSp mod">
          <pc:chgData name="Chuck Tomasi" userId="79514c44-a18e-4aaa-84b1-18f74099d6b1" providerId="ADAL" clId="{369A3F55-D501-4944-B390-8F0DC51B98ED}" dt="2023-11-06T21:51:25.193" v="1016" actId="207"/>
          <pc:sldLayoutMkLst>
            <pc:docMk/>
            <pc:sldMasterMk cId="2317532505" sldId="2147483672"/>
            <pc:sldLayoutMk cId="1784416006" sldId="2147483712"/>
          </pc:sldLayoutMkLst>
          <pc:spChg chg="mod">
            <ac:chgData name="Chuck Tomasi" userId="79514c44-a18e-4aaa-84b1-18f74099d6b1" providerId="ADAL" clId="{369A3F55-D501-4944-B390-8F0DC51B98ED}" dt="2023-10-30T11:36:55.910" v="37" actId="207"/>
            <ac:spMkLst>
              <pc:docMk/>
              <pc:sldMasterMk cId="2317532505" sldId="2147483672"/>
              <pc:sldLayoutMk cId="1784416006" sldId="2147483712"/>
              <ac:spMk id="2" creationId="{A327CC0D-8AA0-4855-F523-58610D8D3D2A}"/>
            </ac:spMkLst>
          </pc:spChg>
          <pc:spChg chg="mod">
            <ac:chgData name="Chuck Tomasi" userId="79514c44-a18e-4aaa-84b1-18f74099d6b1" providerId="ADAL" clId="{369A3F55-D501-4944-B390-8F0DC51B98ED}" dt="2023-11-06T21:28:50.062" v="893" actId="207"/>
            <ac:spMkLst>
              <pc:docMk/>
              <pc:sldMasterMk cId="2317532505" sldId="2147483672"/>
              <pc:sldLayoutMk cId="1784416006" sldId="2147483712"/>
              <ac:spMk id="4" creationId="{6E9E7AAE-CE6F-F480-7E60-4BF6D0C9B7AA}"/>
            </ac:spMkLst>
          </pc:spChg>
          <pc:spChg chg="mod">
            <ac:chgData name="Chuck Tomasi" userId="79514c44-a18e-4aaa-84b1-18f74099d6b1" providerId="ADAL" clId="{369A3F55-D501-4944-B390-8F0DC51B98ED}" dt="2023-11-06T21:28:50.062" v="893" actId="207"/>
            <ac:spMkLst>
              <pc:docMk/>
              <pc:sldMasterMk cId="2317532505" sldId="2147483672"/>
              <pc:sldLayoutMk cId="1784416006" sldId="2147483712"/>
              <ac:spMk id="5" creationId="{21B1E27F-A1A2-12C8-E113-58C98B8D4C1F}"/>
            </ac:spMkLst>
          </pc:spChg>
          <pc:spChg chg="mod">
            <ac:chgData name="Chuck Tomasi" userId="79514c44-a18e-4aaa-84b1-18f74099d6b1" providerId="ADAL" clId="{369A3F55-D501-4944-B390-8F0DC51B98ED}" dt="2023-11-06T21:28:50.062" v="893" actId="207"/>
            <ac:spMkLst>
              <pc:docMk/>
              <pc:sldMasterMk cId="2317532505" sldId="2147483672"/>
              <pc:sldLayoutMk cId="1784416006" sldId="2147483712"/>
              <ac:spMk id="6" creationId="{3BED85F5-E5C7-47C2-1CAB-30D30065B101}"/>
            </ac:spMkLst>
          </pc:spChg>
          <pc:spChg chg="mod">
            <ac:chgData name="Chuck Tomasi" userId="79514c44-a18e-4aaa-84b1-18f74099d6b1" providerId="ADAL" clId="{369A3F55-D501-4944-B390-8F0DC51B98ED}" dt="2023-11-06T21:28:50.062" v="893" actId="207"/>
            <ac:spMkLst>
              <pc:docMk/>
              <pc:sldMasterMk cId="2317532505" sldId="2147483672"/>
              <pc:sldLayoutMk cId="1784416006" sldId="2147483712"/>
              <ac:spMk id="7" creationId="{19229D81-2B7E-2E73-737E-42C1448C4445}"/>
            </ac:spMkLst>
          </pc:spChg>
          <pc:spChg chg="mod">
            <ac:chgData name="Chuck Tomasi" userId="79514c44-a18e-4aaa-84b1-18f74099d6b1" providerId="ADAL" clId="{369A3F55-D501-4944-B390-8F0DC51B98ED}" dt="2023-11-06T21:28:50.062" v="893" actId="207"/>
            <ac:spMkLst>
              <pc:docMk/>
              <pc:sldMasterMk cId="2317532505" sldId="2147483672"/>
              <pc:sldLayoutMk cId="1784416006" sldId="2147483712"/>
              <ac:spMk id="8" creationId="{9BF674F8-4C98-D039-5C79-6EE1B610E3D2}"/>
            </ac:spMkLst>
          </pc:spChg>
          <pc:spChg chg="mod">
            <ac:chgData name="Chuck Tomasi" userId="79514c44-a18e-4aaa-84b1-18f74099d6b1" providerId="ADAL" clId="{369A3F55-D501-4944-B390-8F0DC51B98ED}" dt="2023-11-06T21:28:50.062" v="893" actId="207"/>
            <ac:spMkLst>
              <pc:docMk/>
              <pc:sldMasterMk cId="2317532505" sldId="2147483672"/>
              <pc:sldLayoutMk cId="1784416006" sldId="2147483712"/>
              <ac:spMk id="9" creationId="{9E8093EE-98A5-6DA7-2E2B-74111EAEF9DC}"/>
            </ac:spMkLst>
          </pc:spChg>
          <pc:spChg chg="mod">
            <ac:chgData name="Chuck Tomasi" userId="79514c44-a18e-4aaa-84b1-18f74099d6b1" providerId="ADAL" clId="{369A3F55-D501-4944-B390-8F0DC51B98ED}" dt="2023-11-06T21:28:50.062" v="893" actId="207"/>
            <ac:spMkLst>
              <pc:docMk/>
              <pc:sldMasterMk cId="2317532505" sldId="2147483672"/>
              <pc:sldLayoutMk cId="1784416006" sldId="2147483712"/>
              <ac:spMk id="10" creationId="{60451713-937A-D9E5-6A9C-477FF1F17287}"/>
            </ac:spMkLst>
          </pc:spChg>
          <pc:spChg chg="mod">
            <ac:chgData name="Chuck Tomasi" userId="79514c44-a18e-4aaa-84b1-18f74099d6b1" providerId="ADAL" clId="{369A3F55-D501-4944-B390-8F0DC51B98ED}" dt="2023-11-06T21:28:50.062" v="893" actId="207"/>
            <ac:spMkLst>
              <pc:docMk/>
              <pc:sldMasterMk cId="2317532505" sldId="2147483672"/>
              <pc:sldLayoutMk cId="1784416006" sldId="2147483712"/>
              <ac:spMk id="11" creationId="{CBEE7816-D1C2-FFDF-5987-CBFD7A3F46C9}"/>
            </ac:spMkLst>
          </pc:spChg>
          <pc:spChg chg="mod">
            <ac:chgData name="Chuck Tomasi" userId="79514c44-a18e-4aaa-84b1-18f74099d6b1" providerId="ADAL" clId="{369A3F55-D501-4944-B390-8F0DC51B98ED}" dt="2023-11-06T21:28:50.062" v="893" actId="207"/>
            <ac:spMkLst>
              <pc:docMk/>
              <pc:sldMasterMk cId="2317532505" sldId="2147483672"/>
              <pc:sldLayoutMk cId="1784416006" sldId="2147483712"/>
              <ac:spMk id="12" creationId="{D2BD9946-57E0-4F31-23DE-960D61775D5D}"/>
            </ac:spMkLst>
          </pc:spChg>
          <pc:spChg chg="mod">
            <ac:chgData name="Chuck Tomasi" userId="79514c44-a18e-4aaa-84b1-18f74099d6b1" providerId="ADAL" clId="{369A3F55-D501-4944-B390-8F0DC51B98ED}" dt="2023-11-06T21:51:25.193" v="1016" actId="207"/>
            <ac:spMkLst>
              <pc:docMk/>
              <pc:sldMasterMk cId="2317532505" sldId="2147483672"/>
              <pc:sldLayoutMk cId="1784416006" sldId="2147483712"/>
              <ac:spMk id="14" creationId="{D69671DF-0B28-D807-CFA1-0F79AC8E4B77}"/>
            </ac:spMkLst>
          </pc:spChg>
          <pc:spChg chg="mod">
            <ac:chgData name="Chuck Tomasi" userId="79514c44-a18e-4aaa-84b1-18f74099d6b1" providerId="ADAL" clId="{369A3F55-D501-4944-B390-8F0DC51B98ED}" dt="2023-11-06T21:28:50.062" v="893" actId="207"/>
            <ac:spMkLst>
              <pc:docMk/>
              <pc:sldMasterMk cId="2317532505" sldId="2147483672"/>
              <pc:sldLayoutMk cId="1784416006" sldId="2147483712"/>
              <ac:spMk id="15" creationId="{0961A096-2C72-58A2-CF9E-83B44BB60837}"/>
            </ac:spMkLst>
          </pc:spChg>
          <pc:spChg chg="del">
            <ac:chgData name="Chuck Tomasi" userId="79514c44-a18e-4aaa-84b1-18f74099d6b1" providerId="ADAL" clId="{369A3F55-D501-4944-B390-8F0DC51B98ED}" dt="2023-11-06T18:48:22.638" v="70" actId="478"/>
            <ac:spMkLst>
              <pc:docMk/>
              <pc:sldMasterMk cId="2317532505" sldId="2147483672"/>
              <pc:sldLayoutMk cId="1784416006" sldId="2147483712"/>
              <ac:spMk id="17" creationId="{000B42E6-CDBC-01D3-4975-9FC4F7E59C97}"/>
            </ac:spMkLst>
          </pc:spChg>
          <pc:spChg chg="mod">
            <ac:chgData name="Chuck Tomasi" userId="79514c44-a18e-4aaa-84b1-18f74099d6b1" providerId="ADAL" clId="{369A3F55-D501-4944-B390-8F0DC51B98ED}" dt="2023-11-06T21:28:50.062" v="893" actId="207"/>
            <ac:spMkLst>
              <pc:docMk/>
              <pc:sldMasterMk cId="2317532505" sldId="2147483672"/>
              <pc:sldLayoutMk cId="1784416006" sldId="2147483712"/>
              <ac:spMk id="18" creationId="{2AFEDB4B-54FF-83D0-4D09-04318E8DA6A0}"/>
            </ac:spMkLst>
          </pc:spChg>
          <pc:spChg chg="add mod">
            <ac:chgData name="Chuck Tomasi" userId="79514c44-a18e-4aaa-84b1-18f74099d6b1" providerId="ADAL" clId="{369A3F55-D501-4944-B390-8F0DC51B98ED}" dt="2023-11-06T18:48:23.071" v="71"/>
            <ac:spMkLst>
              <pc:docMk/>
              <pc:sldMasterMk cId="2317532505" sldId="2147483672"/>
              <pc:sldLayoutMk cId="1784416006" sldId="2147483712"/>
              <ac:spMk id="64" creationId="{A07BC809-E955-2BE0-E3BE-D2BB968EA499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66" creationId="{98994D1C-ECB6-E0BA-D8B5-117B80B4EB7D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67" creationId="{53DA1B90-DCD2-9E5C-AB26-6F3F087427DC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68" creationId="{4525F7E8-BDC1-4811-4B5C-1A2F27B331F2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69" creationId="{89FC1C1A-4DDB-11C9-8FD3-868A5E7CD57B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70" creationId="{003F677A-A394-ED96-CCF6-F26F8AD0FDC3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71" creationId="{1ADFB021-EBAC-0E19-EE62-047E73BBEFBA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72" creationId="{3AD12BFC-52A7-6705-F033-588D02563727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73" creationId="{515409A8-8C8B-8D40-E54C-7E99D8D9E2C7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74" creationId="{0741ADFA-DA61-EEF5-82DF-19F4FD281548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75" creationId="{3C9AC6C3-CBED-ED12-AEF0-5A7A55C27A01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76" creationId="{0EB1891A-2AF8-3DBD-CA9E-7CE8D050C573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77" creationId="{B057DE2C-D0E4-39DF-C021-04955BFAB5CA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78" creationId="{FF7CC755-3484-6AB2-75ED-38B2E191A6FB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79" creationId="{9E6BB631-2819-7FD1-2371-CAD05306D48D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80" creationId="{F9464044-9779-5462-FAD0-AF141371DB3F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81" creationId="{7470679F-FD2F-862F-EA7C-53676361B5EB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82" creationId="{1E4C0184-8666-6328-B01E-8962100ED9F1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83" creationId="{7762B006-BDEF-3D48-98DF-584C3A6FEDCE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84" creationId="{E407A8FC-E7CD-174B-CB9E-3588C71F81C2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85" creationId="{E467481B-2C53-5CD2-C864-1EACACF7DD4E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86" creationId="{0527D0C8-10B5-5280-1003-8877689A747D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87" creationId="{1A4D3DD7-C053-AF6F-ACDD-AF2B942C5FE4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88" creationId="{EE767352-BBEA-F638-8290-5DB8E182E7FE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89" creationId="{0B6454DC-E845-0CAE-367A-37D54B73AE34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90" creationId="{C8E18793-398E-0001-DD29-05AC1C0ECA00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91" creationId="{74CA3B15-9F76-B611-B8F2-3B8E5ABA3D07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92" creationId="{75E23496-B295-21C8-B08A-EC2668000027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93" creationId="{AE2AFA2B-C595-6A4D-3811-EE5A21E067BB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94" creationId="{FE2867F4-22D9-9694-03E5-CF0C1AE3BB55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95" creationId="{46BE5381-32A5-4A18-21DE-A25340265DC0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96" creationId="{5FEA124F-94D8-694F-4D4F-A007F85C6A3C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97" creationId="{516530C9-6B96-28F9-C9CE-F4604464B7BA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98" creationId="{AF2FA238-343E-0B76-C1B2-C834EB823A3E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99" creationId="{AB1FE1C3-870A-745D-2A7F-F03CF7EB3008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100" creationId="{5652DEB6-0726-38BC-3419-1B2711FDBD7B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101" creationId="{A58F7E67-CC0C-4BEC-D378-C1186C98D99B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102" creationId="{AA48A835-849F-E310-AF01-166F6D37C8B2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103" creationId="{B2B4F900-BC95-70DA-596A-6D6CD6212BED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104" creationId="{3405CCD3-7C83-B2E2-F41D-2BA552000704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105" creationId="{0173E521-D72C-1FBF-9791-18B70531086E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106" creationId="{4561F7B5-4C07-3C6E-0F56-EE49FC31245D}"/>
            </ac:spMkLst>
          </pc:spChg>
          <pc:spChg chg="mod">
            <ac:chgData name="Chuck Tomasi" userId="79514c44-a18e-4aaa-84b1-18f74099d6b1" providerId="ADAL" clId="{369A3F55-D501-4944-B390-8F0DC51B98ED}" dt="2023-11-06T21:32:52.172" v="923"/>
            <ac:spMkLst>
              <pc:docMk/>
              <pc:sldMasterMk cId="2317532505" sldId="2147483672"/>
              <pc:sldLayoutMk cId="1784416006" sldId="2147483712"/>
              <ac:spMk id="107" creationId="{0EC2312A-B5EF-EBC7-562A-EECB5EDB6773}"/>
            </ac:spMkLst>
          </pc:spChg>
          <pc:grpChg chg="del">
            <ac:chgData name="Chuck Tomasi" userId="79514c44-a18e-4aaa-84b1-18f74099d6b1" providerId="ADAL" clId="{369A3F55-D501-4944-B390-8F0DC51B98ED}" dt="2023-11-06T19:46:53.296" v="824" actId="478"/>
            <ac:grpSpMkLst>
              <pc:docMk/>
              <pc:sldMasterMk cId="2317532505" sldId="2147483672"/>
              <pc:sldLayoutMk cId="1784416006" sldId="2147483712"/>
              <ac:grpSpMk id="19" creationId="{81D8B44F-8CB8-307E-9613-786E41774FFD}"/>
            </ac:grpSpMkLst>
          </pc:grpChg>
          <pc:grpChg chg="add mod">
            <ac:chgData name="Chuck Tomasi" userId="79514c44-a18e-4aaa-84b1-18f74099d6b1" providerId="ADAL" clId="{369A3F55-D501-4944-B390-8F0DC51B98ED}" dt="2023-11-06T21:35:57.178" v="953" actId="1076"/>
            <ac:grpSpMkLst>
              <pc:docMk/>
              <pc:sldMasterMk cId="2317532505" sldId="2147483672"/>
              <pc:sldLayoutMk cId="1784416006" sldId="2147483712"/>
              <ac:grpSpMk id="65" creationId="{3653B648-9446-4AC0-4292-7A1DBC377A45}"/>
            </ac:grpSpMkLst>
          </pc:grpChg>
          <pc:graphicFrameChg chg="del">
            <ac:chgData name="Chuck Tomasi" userId="79514c44-a18e-4aaa-84b1-18f74099d6b1" providerId="ADAL" clId="{369A3F55-D501-4944-B390-8F0DC51B98ED}" dt="2023-11-06T18:48:22.638" v="70" actId="478"/>
            <ac:graphicFrameMkLst>
              <pc:docMk/>
              <pc:sldMasterMk cId="2317532505" sldId="2147483672"/>
              <pc:sldLayoutMk cId="1784416006" sldId="2147483712"/>
              <ac:graphicFrameMk id="16" creationId="{DEEEE25B-78FF-F6B9-1261-49A1A527CA5B}"/>
            </ac:graphicFrameMkLst>
          </pc:graphicFrameChg>
          <pc:graphicFrameChg chg="add mod">
            <ac:chgData name="Chuck Tomasi" userId="79514c44-a18e-4aaa-84b1-18f74099d6b1" providerId="ADAL" clId="{369A3F55-D501-4944-B390-8F0DC51B98ED}" dt="2023-11-06T18:48:23.071" v="71"/>
            <ac:graphicFrameMkLst>
              <pc:docMk/>
              <pc:sldMasterMk cId="2317532505" sldId="2147483672"/>
              <pc:sldLayoutMk cId="1784416006" sldId="2147483712"/>
              <ac:graphicFrameMk id="63" creationId="{301CC72C-FF4D-7844-A355-DC077746447B}"/>
            </ac:graphicFrameMkLst>
          </pc:graphicFrameChg>
          <pc:picChg chg="mod">
            <ac:chgData name="Chuck Tomasi" userId="79514c44-a18e-4aaa-84b1-18f74099d6b1" providerId="ADAL" clId="{369A3F55-D501-4944-B390-8F0DC51B98ED}" dt="2023-11-06T21:45:18.278" v="991" actId="207"/>
            <ac:picMkLst>
              <pc:docMk/>
              <pc:sldMasterMk cId="2317532505" sldId="2147483672"/>
              <pc:sldLayoutMk cId="1784416006" sldId="2147483712"/>
              <ac:picMk id="60" creationId="{F8E10197-E708-D13E-3ACE-DD63C6664241}"/>
            </ac:picMkLst>
          </pc:picChg>
        </pc:sldLayoutChg>
      </pc:sldMasterChg>
    </pc:docChg>
  </pc:docChgLst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11T18:32:49.582" v="2391" actId="167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5:01.028" v="2333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" creationId="{37D74980-7CDE-7BCC-9402-A60B2838653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" creationId="{BDD01AF0-7F77-391A-40DC-511D7CFAD60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" creationId="{BF480C19-FC7E-62BB-E578-B1A46C578DD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6" creationId="{2F9D7EA0-C17A-E0FA-DF4A-29CD53F2C7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7" creationId="{7D4BB3DE-0495-24D6-A7E2-C4E4285B17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8" creationId="{51964598-88E2-346D-5F7B-ABC01D6AC36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9" creationId="{5CB01CA6-B611-1344-D4DB-B3FCDD92276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0" creationId="{3F196E92-6DBD-BB28-0804-FDA615BC010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1" creationId="{53CAB51F-02CB-AF20-A782-73488FE2E07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2" creationId="{E6C8FDC2-A733-DEA9-588C-AF530C870A5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3" creationId="{F01D6725-9ABF-445C-68DC-2E223D793B5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4" creationId="{D476E802-4E1E-1A24-7A6C-C9E65B1486D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5" creationId="{99EB5553-8AB0-FA07-98B3-B37BA73BCFB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6" creationId="{2E8BEEB5-A2C1-710C-BACC-76BE49303F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7" creationId="{B8872D87-630B-FE36-3B55-3AD39F3DA85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8" creationId="{E181CC53-0523-46B9-DB5B-A233A4E1244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9" creationId="{2AF707D5-6FE4-FCA5-4A0F-8456E80D349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0" creationId="{811CF43F-DAC0-2754-20AC-E0B2955680B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1" creationId="{3D7BE353-72C7-EE65-6809-520DA2EC5CB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3" creationId="{CC23F9F5-E493-821A-2049-1E29457801F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4" creationId="{65A34A94-EB13-2962-7020-B4F418E92C5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5" creationId="{7CE79F3E-F9C6-D669-F9D3-26C8526D2F6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6" creationId="{2C92FCE9-2468-668B-CE6E-B019C061A75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7" creationId="{06AA1B70-8896-9FEA-2395-BC0FE128E29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8" creationId="{5AF598FF-664F-E107-6EC5-D32377334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9" creationId="{72C5C029-13CE-DF2F-EC2E-188D3403A0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0" creationId="{F7FACBAD-AA66-0F82-D0D4-1067CA28E87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1" creationId="{3214A96B-DFC4-1132-3394-F343028E2DB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2" creationId="{55524090-6477-DB15-83D3-D2354A3B74F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3" creationId="{FD63D709-1647-5192-99E3-59BF7D5AFFE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4" creationId="{E809B9F2-CC56-C750-96A0-37FE9CD7900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5" creationId="{74A2F00B-E370-0AFE-F7D0-CFD038EC61E7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6" creationId="{DB665843-52B1-75D5-93B3-3B2D61B2FEA6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7" creationId="{1F0130EE-650F-C0C8-F9BD-41FD33C871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8" creationId="{36F0DFA9-97B5-3D39-CDEE-E9FEACCEACC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9" creationId="{2141127D-2F4F-48AF-719B-6180F4F2E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0" creationId="{3897981D-201A-B58C-6AE8-C078C3668FB7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1" creationId="{0C2FE1FE-6CBF-597B-79DC-BA0AE9BD13B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2" creationId="{F2818DA0-2329-3118-0A98-144F08FC344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3" creationId="{B90791E6-C686-29AD-614F-31623FA415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4" creationId="{CBFE2BF7-82FB-564B-D287-F7B2E37D78E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5" creationId="{AB43A0E5-B0F8-0AF4-85C9-2DB488A3276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6" creationId="{60499FE0-4E48-8A95-55B4-2E235FB1AC9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7" creationId="{42DA37CB-7F85-520D-9ACE-BCC4A1E7C2F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8" creationId="{70015EFE-DB1C-F857-9F6E-366CD620510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9" creationId="{8E2258B1-9BE3-D712-73AC-39C30183B2A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0" creationId="{C5B03100-88CB-4DD2-1E4A-416BEF14800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1" creationId="{6B4C6326-5C14-1502-3D11-83FC5A17C46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2" creationId="{A871E610-5C41-DC84-DC1B-8FC613FEDBC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11T18:15:01.028" v="2333"/>
          <ac:grpSpMkLst>
            <pc:docMk/>
            <pc:sldMk cId="223407508" sldId="296"/>
            <ac:grpSpMk id="2" creationId="{020FD971-AFBE-9FF2-B0C9-71E665904A69}"/>
          </ac:grpSpMkLst>
        </pc:grpChg>
        <pc:grpChg chg="add del mod">
          <ac:chgData name="Chuck Tomasi" userId="79514c44-a18e-4aaa-84b1-18f74099d6b1" providerId="ADAL" clId="{46103BB5-65B4-9842-B5DB-38C54FE97DF7}" dt="2023-04-11T15:37:00.063" v="2013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11T18:15:25.253" v="2334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" creationId="{CFD7F649-C07C-6046-89E4-17F231D38A2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5" creationId="{52B466FB-0EFF-5696-FF81-E4711AD29C2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6" creationId="{132D9806-0E68-F8C0-F8B5-B6A69A3D298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7" creationId="{39C2979E-A8BE-F8A4-DE44-15E8F390FA8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8" creationId="{DA3ED662-9DC2-8F1D-B540-B10C50A291B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9" creationId="{AFE40D89-CC70-2BC8-C647-AD0F2952FA2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0" creationId="{5ECC1F56-1908-D876-1DA0-305BD09CB2E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1" creationId="{81AEDB74-2828-223E-11E1-C284D93EF3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2" creationId="{6DB055D5-9813-EE7A-75AD-2AC933EC377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3" creationId="{0CF21864-D3B1-50F0-8488-8B05133D38D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4" creationId="{543BCE18-68BE-6297-DF65-6B95D76AEA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5" creationId="{51EC6A8D-AF84-0484-13EB-AB049D67D92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6" creationId="{18485E5C-FF33-B7D0-9BB2-34026586604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7" creationId="{3EB0C765-47E6-D0CB-BB9B-B08A3FC9CAE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8" creationId="{87A68001-00B1-0231-A75B-9B5864345E4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9" creationId="{89580C0B-4709-99FA-9A39-2403C186579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0" creationId="{6518ECF5-E2C7-83A1-5BE1-3E2CD46C9EE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1" creationId="{451B6C52-BB67-4EB8-5A0F-0EFDB30110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2" creationId="{525F9429-E0A9-BA71-4997-147E191EB55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3" creationId="{DD7DA247-9EF0-770B-2481-F31AF494D89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4" creationId="{551CBBAE-78DE-B106-36FD-4999EB00901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5" creationId="{597B201D-55E1-5839-D447-D0C0FEB5503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6" creationId="{65D41D55-402E-16B4-0710-460F72A43DF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7" creationId="{CBE8FDB8-647C-6AFB-01C3-7187EA44A81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8" creationId="{744982FF-9D26-ADA2-4C18-3AAF9D5735E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9" creationId="{FC5BE88F-F790-773A-3398-67A2A3B7E47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0" creationId="{F6FFEF7C-7A52-FE2A-E968-F04B4C4DE45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1" creationId="{CBAFCEB8-8271-19DF-0776-E636846BAE4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2" creationId="{09359454-5453-6799-6D34-D0DAB3BA3A1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3" creationId="{E8FEB613-335B-76BF-020E-016A32833F6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4" creationId="{D5BBF197-CACD-E15A-0CFA-EA3F9A5BF7E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5" creationId="{1DD71F03-FE77-4F11-CE97-1123FA3916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6" creationId="{E070A10A-1660-4C6C-BF4B-F1E502653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7" creationId="{DE047C50-CF44-AB42-EBE3-0AEB2C7AECB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8" creationId="{F1EB0DAD-9419-A1C0-70FD-D6051BF8105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9" creationId="{5D79739A-9301-41C4-BF6E-F0C20EFAC20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0" creationId="{05D9B407-A00C-21DD-6D0A-5CB5BFE6236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1" creationId="{003AA695-988C-3591-D964-3AE797C8A64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2" creationId="{3501293E-67BA-4AB0-3947-164CBFA9CEE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3" creationId="{FFCDC353-EF81-656E-5066-CCB6CC0B2B7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4" creationId="{A856C626-06CD-F889-5184-D042D6DDE85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5" creationId="{2952E3FF-23DD-9793-30C8-0B91F692938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del mod">
          <ac:chgData name="Chuck Tomasi" userId="79514c44-a18e-4aaa-84b1-18f74099d6b1" providerId="ADAL" clId="{46103BB5-65B4-9842-B5DB-38C54FE97DF7}" dt="2023-04-11T15:37:08.918" v="2014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46103BB5-65B4-9842-B5DB-38C54FE97DF7}" dt="2023-04-11T18:15:25.253" v="2334"/>
          <ac:grpSpMkLst>
            <pc:docMk/>
            <pc:sldMk cId="434826160" sldId="331"/>
            <ac:grpSpMk id="2" creationId="{8EEA20B9-9E08-C645-E0D9-FBC309285C6B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5:54.169" v="2335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" creationId="{F9F90051-69A8-C01A-B6C3-9E648E0BE082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5" creationId="{3D925205-F1D2-6A44-AD38-9904402C223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6" creationId="{F8498E7F-DAB1-F8E5-5CD6-03453267FE0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7" creationId="{EDFC627D-2DCB-6C42-8F49-19689E1E52E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8" creationId="{24D3A281-19F9-7D88-0FDE-F1D4D3308F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9" creationId="{ED3B5A32-520B-8DE7-8285-65AC5A8A7D2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0" creationId="{DD112587-13E8-8BC5-A97D-57124D21434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1" creationId="{41C7F639-A545-A95A-4E3D-8AC7F535EB0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2" creationId="{92F0EB48-4547-A15C-6AFE-ADD2B2BD159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3" creationId="{61071FF5-FA4A-E2A5-BB3C-58460E1212A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4" creationId="{1E0E7922-5470-EE45-A2A8-1513AA6642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5" creationId="{6C9CFA54-8CF8-89AE-E08B-87FBD0F1B66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6" creationId="{BD635C18-4638-79C0-23D3-6A4AF7A74F9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7" creationId="{75A84BFD-6B3A-4E1B-E27B-CC6D705C72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8" creationId="{1C7E41EB-05F3-15BD-2E1F-FFE608E1966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9" creationId="{E675065D-2088-600C-7A5F-3866A680FE1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0" creationId="{7334BA4F-9999-C738-AC37-1347077D4E5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1" creationId="{30ECF62F-30E0-556A-3538-22726ABB4E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2" creationId="{2E63D227-0C35-0476-B522-774CE4A4EE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3" creationId="{EA7A26FC-2278-CB64-605A-2409FA8BBB9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4" creationId="{B6DAF496-762C-20B7-F72F-5FB00BB5150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5" creationId="{36291A72-07D4-F4E5-6C6F-8F48006D2EE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6" creationId="{5B9B4953-9E06-928B-49F3-A56077CDFA1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7" creationId="{AB5DA366-CDDA-6708-1011-C1D2807517E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8" creationId="{9D46DE17-0685-D1E1-231D-D6557991FE8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9" creationId="{D693D399-2E66-21F3-CE03-E1B9DCCC4A7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0" creationId="{EBAEC804-2929-6B9F-213B-1FEA45E5410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1" creationId="{4040C272-3F5D-FEA9-F245-42AB8F347C9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2" creationId="{E8EE2F01-633C-A2E1-18CF-23BB21AFB07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3" creationId="{8D96B342-4965-476E-1388-858A814077F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4" creationId="{4623C05B-1C7D-B8A9-36A3-4AC9B3F1512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5" creationId="{4A33619D-B0B4-9AF4-BCF7-7054D7A4ED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6" creationId="{17F1A128-179F-FAD3-B76B-98BC4580F6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7" creationId="{4C143104-6566-A1BC-2D90-59C78A4E8A0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8" creationId="{487A5513-FEC2-9D87-8355-01741E9E95E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9" creationId="{4875112D-AC2D-F058-AE08-C22D95A6AF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0" creationId="{B1CB85C0-155C-CBDB-FCF8-61B0C4F069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1" creationId="{464AB1F2-DA54-9BF3-6BD6-99B0E97E831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2" creationId="{8465E55C-16EC-7E52-BEDD-08DDEA1A5CE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3" creationId="{F7619E3D-A288-0599-6B55-89843EA38B1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4" creationId="{4C03B0CD-C712-6CCF-34E1-17C4FC69D9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5" creationId="{F486FA31-0EDE-E83A-9677-4C2C8F8C5C7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11T18:15:54.169" v="2335"/>
          <ac:grpSpMkLst>
            <pc:docMk/>
            <pc:sldMk cId="3508638196" sldId="332"/>
            <ac:grpSpMk id="2" creationId="{52A8D128-32D6-8B96-61AB-280C6CD5C2F2}"/>
          </ac:grpSpMkLst>
        </pc:grpChg>
        <pc:grpChg chg="add del mod">
          <ac:chgData name="Chuck Tomasi" userId="79514c44-a18e-4aaa-84b1-18f74099d6b1" providerId="ADAL" clId="{46103BB5-65B4-9842-B5DB-38C54FE97DF7}" dt="2023-04-11T15:37:18.956" v="2015" actId="478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6:38.365" v="2336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" creationId="{E60411A6-8FB3-5ED1-116D-0A0B6EF75A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" creationId="{6FCDB5FC-B69F-B469-81BD-7902614A68D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" creationId="{116511D4-8740-F12D-19D2-A1C108881E3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7" creationId="{0B9C3150-B249-E1DD-C784-362439914E5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8" creationId="{3F8A8D2C-0D46-502A-7F46-E5EC703730A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9" creationId="{A586924D-3226-9D41-BE69-C7FA19E5848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0" creationId="{815861AC-19F0-675E-0DD2-E06A6DBB7A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1" creationId="{2FBB503B-7B0B-A258-0D05-B874E47F5AE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2" creationId="{DD2A8D87-170D-B432-F7A5-951FE94A826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3" creationId="{C646F0D0-9155-0B5E-27DC-0EE8C457A67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4" creationId="{5537F349-B9A0-0F78-F77A-C5A41947C28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5" creationId="{B06D5C34-4469-37EB-A57B-07949E3D715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6" creationId="{933224B2-6CFE-FB9F-1DC7-8B1FBDA138C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7" creationId="{FBB46F6F-3B07-E0F7-2B87-87B97D9991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8" creationId="{80E33123-A73F-F782-F0C8-256AB202519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9" creationId="{9AC496AB-74B5-B84B-0BD4-DDC359E6086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0" creationId="{A7009B0D-5D8E-0C5A-DCED-E426CFA5A17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1" creationId="{D15BAFE7-30C3-EB8D-9ABD-EA9C4293F4B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2" creationId="{5843209D-A8E7-D558-C572-169DFC707B0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3" creationId="{49F68991-46D3-96D0-3225-8682BBD2609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4" creationId="{187A0CB3-513D-0234-E0C2-97A3CD8D5F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5" creationId="{EC3CD8B9-9BF2-CE52-3CAE-7615881005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6" creationId="{0F51A490-5A2A-3A2C-5937-731C46E47DB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7" creationId="{73C3CE5B-E22C-2529-B521-D381F8ADF95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8" creationId="{34DFAC25-8ECB-3112-A95F-28A530349E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9" creationId="{68696219-C592-90B4-B397-2A8C2CCFBD3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0" creationId="{A402326B-A76B-E841-E712-882720B82AE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1" creationId="{F52F8278-7F5B-BDCC-881B-FF21D7D3332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2" creationId="{39C3C37E-836F-C18C-C94B-B178F155887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3" creationId="{A9A35CDE-9B02-820E-21A0-0FE0590C662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4" creationId="{573B4635-6A19-652F-2DF0-9347C984640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5" creationId="{B29EEABD-CF93-CBCA-3E59-BE912CCDEF91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6" creationId="{C5F65DA8-C705-775E-4D1E-E90DC0A955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7" creationId="{8C204FA5-8AD9-D865-D76B-A33D1FEAA27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8" creationId="{61A94966-2529-16C9-710F-971B667BBC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9" creationId="{E8C6F62A-306E-68A2-27CA-2CBC30A989B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0" creationId="{400CE62F-6BF3-8343-1666-8033ADDA10B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1" creationId="{A5F38BCE-B355-7D20-AF06-3B4BE14C3AC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2" creationId="{AF197FDF-BC67-F15A-DE9D-971D5101015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3" creationId="{239F9667-6AF1-FEFC-4D5E-98E273E220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4" creationId="{533C1E7E-EA15-44E1-F6D7-81A486BCCEF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8" creationId="{74A07CAC-1484-D7D2-FE40-7FE6E9208CB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9" creationId="{50A5C269-35E8-27D3-DF8A-BE35DAC9792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0" creationId="{06EA6CDC-FDB4-D098-6625-9282735ED9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1" creationId="{B37511C5-3157-CC12-53D6-60B1554C6DD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2" creationId="{8EC2A5E8-E3DE-5778-9B06-9B4D9DC8EE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3" creationId="{F18F2569-A6BE-4A24-7EBF-B3B1217FED2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4" creationId="{74824756-5F9C-F092-ECAC-8AC38A6015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5" creationId="{3EA1CA37-6B43-8F8F-718F-B2858C29BAC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11T18:16:38.365" v="2336"/>
          <ac:grpSpMkLst>
            <pc:docMk/>
            <pc:sldMk cId="1860765230" sldId="333"/>
            <ac:grpSpMk id="2" creationId="{2D7FFC89-6C84-D906-9A37-0548F47F7022}"/>
          </ac:grpSpMkLst>
        </pc:grpChg>
        <pc:grpChg chg="add del mod">
          <ac:chgData name="Chuck Tomasi" userId="79514c44-a18e-4aaa-84b1-18f74099d6b1" providerId="ADAL" clId="{46103BB5-65B4-9842-B5DB-38C54FE97DF7}" dt="2023-04-11T15:37:27.492" v="2016" actId="47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7:09.221" v="2337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6" creationId="{C8EDE866-ECD0-387E-9A74-CFA6D4F6F02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7" creationId="{76566348-B0E8-C37F-7F3B-2B287C50A45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8" creationId="{253582F4-B7BC-09A1-14C9-01BF5F45A35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9" creationId="{F0EC6646-119B-4A38-B5AA-FE2305B3B87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0" creationId="{5B1221D3-14CF-925D-29DA-3E983B73C4F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1" creationId="{3F932B52-ABE6-3558-96DF-22218E0D3E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2" creationId="{E006EC49-EA2D-800D-FFD8-F7EA9D1F3B8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3" creationId="{2415237C-3AD0-3FAE-E0EF-671B95DEFD1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4" creationId="{8455C7BF-E3E7-C10D-1059-AEDB04701D66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5" creationId="{C81169C7-29DF-EA26-8AE6-8BED10640A6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6" creationId="{381E3B9E-5133-F95B-DE0F-FC2F37BE45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7" creationId="{A860B428-086A-F57F-A6BE-B5332BFCAE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8" creationId="{F9F8108D-7A5D-2E18-8708-7278472C72F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9" creationId="{BB0C557D-EFD7-FFA9-C024-87B2AC08037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0" creationId="{ABB980A2-FA5B-F1DC-8AA1-028872341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1" creationId="{32AFAC2D-302E-E3D9-3A98-BB2C8C5777F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2" creationId="{0E7E773E-AB10-E4E0-0A7C-CF64290F79C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3" creationId="{6920F29C-34F6-B206-32E0-D5AEF3E8A27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4" creationId="{93CD46BB-74AC-C9B3-9EF9-C1A4C6FA5F4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5" creationId="{116D5D2A-4CB5-32FB-205E-21BD24E71E1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6" creationId="{B7493FE1-3E9E-A42D-8F21-F017D5C4087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7" creationId="{A8D7681F-4443-9484-FC3F-BCDC8AFED6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8" creationId="{82DB220F-47B5-F67D-3BEA-0D9CEBF70F0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9" creationId="{E90FDAD0-5FFC-8559-EB69-4B9547017F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0" creationId="{57D89C44-AF00-61B0-D15B-FC552F38D6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1" creationId="{C1E32276-C0E3-14AE-E609-0DA042BD87A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2" creationId="{BDDA2C72-C861-2651-C61A-A73C5DB3C77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3" creationId="{45CD1D77-CFED-C417-D206-6186E6AA478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4" creationId="{11EE36DA-B719-D681-3849-2F1AB5DAF5E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5" creationId="{47A3C17A-9211-5D0F-1284-E2BBF653B27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6" creationId="{8D586BF9-266A-3DE4-D602-5A72E2AD545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7" creationId="{5F88431A-475E-5C36-AC76-B97BBD6CAE9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8" creationId="{ABE32743-237A-470E-FC33-5B991A787D8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9" creationId="{4FB77202-BFBA-304E-8493-C8B9866C4A5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0" creationId="{73794AC0-A82F-C9DD-F9CF-9B9CB609160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1" creationId="{6740AB0F-5E68-0491-03D7-D0D4EAF02FD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2" creationId="{1378E837-3724-F34D-37F1-530647C488D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3" creationId="{9F5D5085-611F-F442-A046-7982B510C53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4" creationId="{690BD29C-FCA8-D6AE-1979-BC889D58D15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5" creationId="{8299D81E-D314-B24D-3F79-E3AED3E16A7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6" creationId="{55D74C17-1568-522A-8A97-19C0BD5ADB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7" creationId="{8352666E-8A06-BD78-B0C7-817973DCB55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mod">
          <ac:chgData name="Chuck Tomasi" userId="79514c44-a18e-4aaa-84b1-18f74099d6b1" providerId="ADAL" clId="{46103BB5-65B4-9842-B5DB-38C54FE97DF7}" dt="2023-04-11T18:17:09.221" v="2337"/>
          <ac:grpSpMkLst>
            <pc:docMk/>
            <pc:sldMk cId="3614787639" sldId="334"/>
            <ac:grpSpMk id="15" creationId="{0274C7F3-1902-B3B5-4E34-961076E8D6A6}"/>
          </ac:grpSpMkLst>
        </pc:gr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del mod">
          <ac:chgData name="Chuck Tomasi" userId="79514c44-a18e-4aaa-84b1-18f74099d6b1" providerId="ADAL" clId="{46103BB5-65B4-9842-B5DB-38C54FE97DF7}" dt="2023-04-11T15:37:37.032" v="2017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32.725" v="234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" creationId="{9022721A-5ABA-199D-8AF0-62E4F8ED6A4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" creationId="{413C8735-26E6-399D-B5A1-34A55783941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5" creationId="{6F4DC701-78FB-266D-33BD-36603296904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6" creationId="{C707C62D-8E61-8B0A-23E7-0DB44F17C9E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7" creationId="{1DF714AD-8633-F65B-B24A-542AAAF2DD6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8" creationId="{D2163EDE-5744-4A0D-89DE-EF5BE018DF1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9" creationId="{C59B4279-0127-ED54-8CD0-C8CDDB41254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0" creationId="{8715BF35-00D6-73B1-E9D9-A40E72EB28E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1" creationId="{B30D6FD2-F462-6E5A-73AC-EA77B1822C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2" creationId="{0F7E18F8-B4F5-81A2-ED6A-4048C01B63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3" creationId="{DDBEB4B2-E3E7-A8C4-7BB4-A3DA3F1E8AA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4" creationId="{00791ED8-8D28-600D-3EE8-2046560607E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5" creationId="{20491F10-2E9F-9A28-5E57-87CA19C599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6" creationId="{41E985BE-5AA1-5599-B896-6AC6E08186CF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7" creationId="{6893687C-F4FE-D571-A8D1-38C82BCD07D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8" creationId="{677E2FC7-DDA2-4B8F-9722-4E290131D8C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9" creationId="{60A078DA-4511-7606-C6DD-DB66F58CD1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0" creationId="{9817913A-ABFB-73F1-3EA2-091C987E3E7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1" creationId="{DD5898C7-5D37-F5A2-941C-18ED1528983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2" creationId="{9E9ABC08-988E-5787-DC06-441C3F47031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3" creationId="{A3063751-A2BF-2B5C-198D-01C9658613D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4" creationId="{636B1CAA-8D78-FA88-6DFF-6707881FF8D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5" creationId="{5386E3CC-FD59-A6B1-4EB9-52E1B15DC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6" creationId="{0B69A118-267A-C246-0562-D1F42287E68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7" creationId="{55164D51-133A-A27B-9EA6-B55E9A711D0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8" creationId="{A4A5AC74-FF00-8FA9-E614-A2CFDAC782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9" creationId="{596519BD-E400-9834-7BCA-7BE6A67A32E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0" creationId="{51325C9D-352F-C1A3-1074-017834CF1F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1" creationId="{2D9CAEBD-29BC-B5BD-C16A-7358FC5910C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2" creationId="{0200F8DA-3C33-935A-668A-1B031CDAD7F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3" creationId="{B0004BB5-F2E0-3C31-7410-9EACEF1E6B6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4" creationId="{1CA12586-4316-D56F-271E-4144FA4B7D4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5" creationId="{DA46CBA1-ED6A-B6E1-59E5-8DB926ACBC6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6" creationId="{DA7DB204-24C8-52C6-ADC8-7E79F9F3A83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7" creationId="{A94E342F-4DCD-F1DE-60A0-3C58D27EAEE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8" creationId="{BF3CA100-8229-E130-DC38-ADCF60E417F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9" creationId="{5851B0C8-C6FE-5640-98D3-748729AA024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0" creationId="{8E4F8015-B138-5E81-52FE-571FAE66E6E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1" creationId="{74BE7F9B-4BBD-4D68-B175-39D65A56AA6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2" creationId="{F50C1DFD-B762-3D5D-F9FC-5BEB52AA77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3" creationId="{15A908FB-8981-59EE-934F-9CE5ED8A952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4" creationId="{686D21E0-0730-A911-4FED-1588F1B7CE2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11T18:19:32.725" v="2342"/>
          <ac:grpSpMkLst>
            <pc:docMk/>
            <pc:sldMk cId="1162864143" sldId="335"/>
            <ac:grpSpMk id="2" creationId="{A56CF454-A186-9420-5350-79BFCE966732}"/>
          </ac:grpSpMkLst>
        </pc:grpChg>
        <pc:grpChg chg="add del mod">
          <ac:chgData name="Chuck Tomasi" userId="79514c44-a18e-4aaa-84b1-18f74099d6b1" providerId="ADAL" clId="{46103BB5-65B4-9842-B5DB-38C54FE97DF7}" dt="2023-04-11T15:39:06.137" v="2022" actId="478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7:46.355" v="2338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" creationId="{1B3CB804-920B-897A-23C2-1C638C663FB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" creationId="{243795FB-D89A-5743-AC64-AE370F9B13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6" creationId="{DA0402FD-041B-EFDB-9B29-825E638D6B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7" creationId="{6D8B32A8-A84A-D6C8-1CC4-D86D1E61958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8" creationId="{B7B99378-FFE4-DACD-6918-D0C861DF4D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9" creationId="{79E95DC5-C0F2-A23A-9011-62F51695FCF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0" creationId="{8F8EF967-A52A-6D6B-65EE-FD3885A2B8B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1" creationId="{42121F0C-EE14-2163-B3E4-E6C6D56095D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2" creationId="{28864CED-5B41-22F4-9B7A-4032C90D56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3" creationId="{7A0107CB-D2C3-5C18-BF43-A7E1F9D7162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4" creationId="{C345F68A-3C78-D6F3-FC70-30E3CD56FB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5" creationId="{9CC2573C-F72A-29F7-65A7-45C45504154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6" creationId="{31C878A0-C9D0-923B-41DD-ECA9ECBA40E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7" creationId="{6D98ECD8-A5F0-4391-1886-9BA22F7C6B1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8" creationId="{D3955601-F694-CF6C-3771-D73AA06333B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9" creationId="{6CE74DC3-B356-5A60-53D3-3906DC84CF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0" creationId="{BA98A6A6-C95D-3C60-D94A-59F8BE5C6DE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1" creationId="{AC67BDE3-D146-5275-55E0-1F9B7765B0B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2" creationId="{453A754A-526A-0A8F-5E5D-E6127197376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3" creationId="{4B29F934-D513-6627-EA66-7E552B7AFDB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4" creationId="{03CA271E-CD2C-993B-73E2-59033647EB3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5" creationId="{B7D83FAE-8E35-AF8C-6BD9-4CBE527C55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6" creationId="{349A2565-BC99-4FDB-971C-EC4A99A9903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7" creationId="{8ABDC7CB-A0B1-3C37-BCEE-FA786ADB21D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8" creationId="{10773F0D-E720-202D-0EE8-8B2FA77DA2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9" creationId="{E11DC109-EE6B-78C7-9F48-6A62CD8AD63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0" creationId="{02BAEFB0-04B8-17D1-C946-4495D69DF4B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1" creationId="{F8875EA1-A1BA-44AE-A4DC-2BC9CC8C6829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2" creationId="{0815CA8F-418D-CB87-9291-16C5CC747F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3" creationId="{B5E36BF1-564A-002E-30D1-4B08B1D3753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4" creationId="{B5ED923E-3726-5C70-A31A-F0A3D102371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5" creationId="{4A5A30A6-6F14-22CD-2B93-079280EFD0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6" creationId="{5F33C2D8-203A-8A5F-9A70-9C0F347B5B5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7" creationId="{0416643E-DAF4-75BA-D357-C3B9C84911B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8" creationId="{88980767-EFE6-8D8F-136B-0505EC29AE1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9" creationId="{6F025BA3-658E-4EA2-FE9A-1729D62E0E1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0" creationId="{80633FCE-5CE0-0E39-B709-2ECDF6FB92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1" creationId="{B43EF120-DB6D-2E1B-4B03-A1D628EBAB6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2" creationId="{8ECB0906-EF8D-57A2-DAE7-5A86237249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3" creationId="{BC9F08B8-6934-FCC7-EBDA-3E4D837BD7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4" creationId="{D434E548-138A-0E01-F670-C9B88C6AAD93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8" creationId="{E1171CBD-9BEE-8EE1-B7EC-7DA310C6F25B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11T18:17:46.355" v="2338"/>
          <ac:grpSpMkLst>
            <pc:docMk/>
            <pc:sldMk cId="156078902" sldId="336"/>
            <ac:grpSpMk id="2" creationId="{A2F743BA-819A-4AF9-6F98-ABC0A007D0DA}"/>
          </ac:grpSpMkLst>
        </pc:grpChg>
        <pc:grpChg chg="add del mod">
          <ac:chgData name="Chuck Tomasi" userId="79514c44-a18e-4aaa-84b1-18f74099d6b1" providerId="ADAL" clId="{46103BB5-65B4-9842-B5DB-38C54FE97DF7}" dt="2023-04-11T15:37:51.649" v="2018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11.305" v="2339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" creationId="{0316882A-58CE-E2EE-B580-AB883479B6F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" creationId="{183A249D-3006-4C06-BB67-830B520534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6" creationId="{777F3544-F7E9-79BF-C660-0AA8230EE02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7" creationId="{E94D5080-3353-4900-80A1-ADEAABF135D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8" creationId="{D741C150-ED05-64BB-A1E4-7E9AA3D6902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9" creationId="{EC6C89C4-048D-78FA-0B79-B3266E6690C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0" creationId="{758019C3-664C-A71D-A0F6-BF33C26A2F0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1" creationId="{C509F528-1615-D7A0-08D9-D6F53D7AE06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2" creationId="{8EC55770-8A52-42B7-8EEB-D5CBD5707DA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3" creationId="{C8E28034-B8CC-981E-BB82-22391A9026E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4" creationId="{B4FC105F-32AA-59DE-BEB2-90078F674D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5" creationId="{3C613C01-EC84-9165-9B14-975B6A2309E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6" creationId="{055CC771-5DBF-A38F-9242-B3D99EB6E5F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7" creationId="{4309828D-EEB6-7AB3-2022-56CCE265C37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8" creationId="{EA620291-4E0A-6C2E-D492-170879A32F6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9" creationId="{0C0E637D-E364-C530-F78D-58241095194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0" creationId="{738AAEA1-0267-84F6-EF0E-06DD5AFF191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1" creationId="{37372DDE-7D1D-A486-0317-7CB223C5E92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2" creationId="{EB642C47-56C8-F2C1-56E8-DFF55219F36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3" creationId="{B4BC36A5-51F4-8AD5-4496-2E0B4F79C90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4" creationId="{AF0F04FA-E3AD-16B0-D8AA-BFAEA33C891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5" creationId="{55446A07-7E18-7756-56CA-FC0B22CDA18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6" creationId="{199B327E-543B-368D-4ED3-A2624FB139D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7" creationId="{B34DDB08-EFC3-9180-1A5C-54DD51FC05F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8" creationId="{9AE6D96D-717B-DF3D-45BA-73EC47A04A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9" creationId="{D97D60E5-ACEE-E4BD-5A82-6556FAEF1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0" creationId="{892520B1-5C01-3779-F309-CD2C00ADE85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1" creationId="{234E7DA4-E261-9033-0C17-5B4D67F684D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2" creationId="{DECCB7CD-6375-B0D2-B389-F70A467C1E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3" creationId="{4F1BD811-9258-03FF-571D-70933A82345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4" creationId="{4B261E3E-F00E-4B04-731A-C93E53BD3DC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5" creationId="{E5A1A625-15B9-DD15-06B0-F2D8F924F89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6" creationId="{E8A801F3-2F4A-E52A-B536-BEEB3F8DFDA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7" creationId="{80B46C16-2937-F981-8D22-689B9B7033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8" creationId="{468F59EC-A488-5448-4696-06D5335BEFA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9" creationId="{A3095FE5-64CB-BAB8-E13F-64DF0E1F01C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0" creationId="{EFCEABA0-F5D5-2987-632F-DE2D8690AE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1" creationId="{13C19ED3-176D-04DE-A97F-87C167FF418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2" creationId="{7A062CE0-420E-C9B4-EFC7-C83EED93CC3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3" creationId="{116F88D1-A368-093F-153F-AC2C9DBF3B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4" creationId="{F4B249C5-2C61-E1B7-C10A-6EB2580DF95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8" creationId="{F6831111-3054-B0CA-2AFC-07D52A1BA92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11T18:18:11.305" v="2339"/>
          <ac:grpSpMkLst>
            <pc:docMk/>
            <pc:sldMk cId="2220773346" sldId="337"/>
            <ac:grpSpMk id="2" creationId="{EC304672-2AEB-4EA4-5B1D-654D8100AA8C}"/>
          </ac:grpSpMkLst>
        </pc:grpChg>
        <pc:grpChg chg="add del mod">
          <ac:chgData name="Chuck Tomasi" userId="79514c44-a18e-4aaa-84b1-18f74099d6b1" providerId="ADAL" clId="{46103BB5-65B4-9842-B5DB-38C54FE97DF7}" dt="2023-04-11T15:38:35.282" v="2019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41.059" v="2340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" creationId="{07F3F634-9BC4-EE83-8538-24F63DC2CFB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" creationId="{1D9C2683-9D88-E439-1DC5-0DA0C1637A0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6" creationId="{4D2145CD-B518-9A0F-8A8E-31A57994843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7" creationId="{5195118D-81BC-25C8-8F2D-A0D90A37F54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8" creationId="{0213155C-DAF6-EA5B-A0CC-370BBD57618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9" creationId="{0717A61D-66A0-4498-DC76-1BC9C3DEE6A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0" creationId="{EE82B746-6872-9429-EBD2-5761310B8DC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1" creationId="{7795C461-1F0E-E933-489A-AC824209917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2" creationId="{7F16CD1E-B3B6-B956-4D80-B7266D57BF7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3" creationId="{7F9B4EED-3676-3258-77A6-B75D21789C7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4" creationId="{2CEC4E1F-EA8E-5D0F-C8B8-50E51027DEE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5" creationId="{A44A835D-B1FC-05CD-7996-5366ED8A8C5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6" creationId="{8BBFD14B-FBEE-99AD-A5EC-28DB796128D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7" creationId="{FBB98163-CCF5-4EAE-B1C7-83820BC772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8" creationId="{1A13B2BA-3822-A28E-3FDF-BF3638DD04A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9" creationId="{BF062DE1-3910-42B9-19DA-C2FA9ADED3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0" creationId="{440C2AE0-A49C-CDE5-6357-53A884B46A4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1" creationId="{D1C4BB0F-6042-806D-6D14-F4EE3964F31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2" creationId="{BB62D2EA-C12D-854D-51B0-38126D36A83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3" creationId="{809F8691-4853-D24E-CB9B-BB5551FEE87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4" creationId="{6B3EA8C7-9AF2-27B6-D0D5-F655045E7C4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5" creationId="{65B87C25-4DA6-136B-C00E-E33EC3288A8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6" creationId="{B63C3411-E463-82DD-2D04-1DFEE8F23AC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7" creationId="{60F66A92-52D1-7B4F-051E-3A7DD4497D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8" creationId="{66F8CCDF-DB92-6AA4-0721-DD36CA486C2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9" creationId="{94BDF23B-2CEA-AB16-27CB-8F9713A31B0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0" creationId="{04A452D4-99CB-6456-BE99-F5AFA2E0DF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1" creationId="{FEED60E4-2C34-5F47-F414-BD55706BC28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2" creationId="{23DADD52-0E98-379D-58B8-427085B4BE8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3" creationId="{97D6C044-BB95-F2B7-1E55-92B169AC7EA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4" creationId="{56D77B38-040D-150B-AEAD-AF55FB3E6D6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5" creationId="{390B2474-6475-1096-C949-29690C4A682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6" creationId="{A5D85449-75F2-DE2C-A126-C7AEC510776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7" creationId="{F65C026B-2390-53BF-3DDD-9A788CEAEFE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8" creationId="{A425247D-9CDF-B7A4-D087-6DD7EA1F8F7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9" creationId="{E43CA488-D5E7-427B-1855-E770BEFD7C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0" creationId="{255BBFC3-75BC-F661-2C2F-D00214D532A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1" creationId="{4F2709AD-FD1B-2BF7-14E2-A8607141D78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2" creationId="{1455A397-3DE4-FB9C-1E06-61F0E5591B1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3" creationId="{6CE51E71-2953-815C-AFC6-CDFDFE9C1A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4" creationId="{B840541C-1997-59A1-C54B-AA300F249286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8" creationId="{C31D3CD8-AED2-873C-3F9C-F8D1EF76A39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11T18:18:41.059" v="2340"/>
          <ac:grpSpMkLst>
            <pc:docMk/>
            <pc:sldMk cId="504939766" sldId="338"/>
            <ac:grpSpMk id="2" creationId="{D8411964-ABEC-4CF4-8ED9-6AA0A5CBFC69}"/>
          </ac:grpSpMkLst>
        </pc:grpChg>
        <pc:grpChg chg="add del mod">
          <ac:chgData name="Chuck Tomasi" userId="79514c44-a18e-4aaa-84b1-18f74099d6b1" providerId="ADAL" clId="{46103BB5-65B4-9842-B5DB-38C54FE97DF7}" dt="2023-04-11T15:38:45.097" v="2020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09.805" v="2341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" creationId="{168E020D-261B-4912-CBFA-9620BB2EADB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" creationId="{691678FB-FF25-E632-AE98-CBC02E1FED2C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6" creationId="{F96933B3-B29A-756F-C290-B060D70D27D6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7" creationId="{BC2C03A5-ADD4-EB25-9C8D-138B102B0C0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8" creationId="{19E60DE6-6B33-8665-08BC-BE125A5C9EC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9" creationId="{A7FA07CE-5A2B-B5C4-CC99-0E484425099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0" creationId="{93943ECC-7516-50CE-A9D8-408195B377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1" creationId="{572A1E7B-EF3A-E9C9-0B09-6FD4C120EF3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2" creationId="{34D2108F-9CD0-AD17-35E7-57008929A7B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3" creationId="{C25E0EB3-8312-92D3-C709-FC1A3CEA6EB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4" creationId="{8DE6EDBE-232E-76D1-6318-C66606CAE4C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5" creationId="{B00C553C-7CC2-AF7A-9906-6A8860797D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6" creationId="{3B142965-B78C-1C54-05F4-0B9950F9CC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7" creationId="{7D047D04-458C-3696-9FC7-9289F64B84F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8" creationId="{7004D5A0-1CF5-83E9-E7F6-1A085F4A756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9" creationId="{80B17009-BB8B-003D-6670-2F33898937F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0" creationId="{2BBE25E7-C4D6-3080-E6ED-BBEC0CFBBD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1" creationId="{E2BBD44B-A375-AEE7-E2E8-5F1834E1F47C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2" creationId="{79A04AEB-E55F-28CF-6406-FE8B3B2189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3" creationId="{FCCC669B-76FA-CBEB-3BBD-2C205066667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4" creationId="{9201A556-9F1D-3D5C-DC0A-A899B2548D20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5" creationId="{0BD5E369-F406-672F-C7EB-C1400A35EE0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6" creationId="{058DC398-9005-6854-8AC7-799034039D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7" creationId="{16DDC4BF-606E-466F-C4ED-78C44BC5551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8" creationId="{2B791DC0-CBCC-934B-0595-3723A12BFB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9" creationId="{B1633E12-D460-CF73-DF13-4232F5D584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0" creationId="{EA0472A0-F75B-4B6A-1B3C-28929B8C12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1" creationId="{29E71429-4491-E2E1-EFD2-1E28536FAE6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2" creationId="{46DE35AE-65AE-9EFD-2E11-67E7F3C8F2B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3" creationId="{C257772B-B6FD-454E-D091-C3705B8A881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4" creationId="{3DCC6988-12AB-1EF0-9C34-4A85DD894CD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5" creationId="{3C5799F9-FF3C-4D95-3F98-0798E671C2D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6" creationId="{E475E90F-942E-0217-0909-CC30653CFC9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7" creationId="{47AA6A2F-A3EF-9B6B-D261-BB346783FA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8" creationId="{40053DE8-3FC8-131F-DE0C-D4887DB15A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9" creationId="{F4C891E7-B74D-C592-27A4-522FF7EFFF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0" creationId="{FA10DBF0-DD4B-0F60-48FF-E907DC5FD256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1" creationId="{5C3391F1-AA59-B2D5-0C81-FB4BD65EFF7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2" creationId="{5E861934-30E5-EBE1-07AA-2E95F72E326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3" creationId="{BBC4D1C2-92E4-CFEE-2AE0-4F4BE5DC670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4" creationId="{9C456258-2BA4-21AF-4187-87C49F8DCC06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8" creationId="{40E4E771-08C5-B23A-C63B-AE67726C4B6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11T18:19:09.805" v="2341"/>
          <ac:grpSpMkLst>
            <pc:docMk/>
            <pc:sldMk cId="1703268982" sldId="339"/>
            <ac:grpSpMk id="2" creationId="{B1F36A09-8A10-21B8-C352-C3B11CD83744}"/>
          </ac:grpSpMkLst>
        </pc:grpChg>
        <pc:grpChg chg="add del mod">
          <ac:chgData name="Chuck Tomasi" userId="79514c44-a18e-4aaa-84b1-18f74099d6b1" providerId="ADAL" clId="{46103BB5-65B4-9842-B5DB-38C54FE97DF7}" dt="2023-04-11T15:38:56.968" v="202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3:50.680" v="233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" creationId="{7EBC72BE-663F-69A4-ED2F-24158B6CFAE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5" creationId="{8FCD8D43-D894-042A-7946-1D8D29B6479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6" creationId="{39A5B21A-DF69-117E-6712-3A02826B6D0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7" creationId="{6FD088A7-B703-DBF1-905C-532E3AEC407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8" creationId="{44E1A333-1722-9575-59E7-BD50FBC5CF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9" creationId="{96DC2E9F-DE15-769D-3092-7FDC9ABE69A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0" creationId="{47EB2BA6-349D-67A3-F838-B8B7BB875DC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1" creationId="{B6945711-2A19-ADC0-F659-48C1FA95179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2" creationId="{B46621F7-0677-721C-6176-6B20F689EE3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3" creationId="{FADCE700-65F9-09FD-CA82-DF7F183D2AD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4" creationId="{43754AD3-9A69-9230-5A1E-30EF023EB2D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5" creationId="{5FF70AAF-57D7-2491-1298-64B613957DA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6" creationId="{C07168CB-5006-1939-CB80-8C1BE2BDA09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7" creationId="{562D57A8-D1B7-BF4A-E161-1C1F99BD008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8" creationId="{CF6B190B-1636-1777-689A-901437A8962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9" creationId="{5883AAF7-FDC2-02BE-97C3-21F9294887A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0" creationId="{77F43531-BEB1-1C7C-5CD2-A16753FED24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1" creationId="{3E93E632-E927-4F4F-07D8-F4EF64978A4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2" creationId="{1ED0D711-33F9-282B-9D63-A8FEFB47652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3" creationId="{8100E7D1-E0E0-27C7-089E-8E687FBE21A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4" creationId="{47F845C8-F8D9-929B-4A30-6FAEE2043B7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5" creationId="{C442AA23-5B7D-17AE-B7B5-C437F8AE5CF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6" creationId="{31D99667-0540-0A97-858B-074933849FE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7" creationId="{5BC91DD9-CD51-7389-6644-38E4AD8E06F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8" creationId="{6C1D0D82-6FBB-73A0-7EDC-CE5851709F0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9" creationId="{43A0017F-5489-5E85-2803-2B255CDFB0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0" creationId="{DB144D90-77BD-AEAB-6BF5-C0533036A609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1" creationId="{E34518A8-218B-2ACF-0D8D-56A39E3D978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2" creationId="{95E65177-066A-01A7-28F9-E6F9494D1E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3" creationId="{B1A8DD4F-E836-BD92-97E8-F57CDA5401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4" creationId="{8DF5E990-BDCD-38D2-A384-68DE601FC3D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5" creationId="{4FFD9D1C-093A-AC26-D3C6-AF471A434A8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6" creationId="{E1799622-0C14-7EAB-5A08-D1EAEEA7520E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7" creationId="{11585BDD-F96E-8B13-9B3E-A01E514CACE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8" creationId="{DCA3EC6D-32F6-4EF0-5AE4-2A225C40EFC9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9" creationId="{61B0E33C-12FC-EAE1-3629-3B3C9BBA24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0" creationId="{4EE70EF2-B7F5-C334-9B2B-2FFA41831D1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1" creationId="{A046AD91-CA7C-5721-9FAA-9D38572FD6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2" creationId="{ACBDE14A-31BF-D4BF-CF68-AC7F4AF3F5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3" creationId="{558C0C66-5DEA-6686-6FB6-C012A8B7F2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4" creationId="{9E0CDA25-3A38-4C9C-0DE9-E3A1DDF2B6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5" creationId="{F0842371-1092-7867-4EDC-F843ADCDC00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11T18:13:50.680" v="2331"/>
          <ac:grpSpMkLst>
            <pc:docMk/>
            <pc:sldMk cId="3145479613" sldId="370"/>
            <ac:grpSpMk id="2" creationId="{E9C59BB9-CA7F-5889-F474-0DAA82A8DE43}"/>
          </ac:grpSpMkLst>
        </pc:grpChg>
        <pc:grpChg chg="add del mod">
          <ac:chgData name="Chuck Tomasi" userId="79514c44-a18e-4aaa-84b1-18f74099d6b1" providerId="ADAL" clId="{46103BB5-65B4-9842-B5DB-38C54FE97DF7}" dt="2023-04-11T15:36:38.926" v="2011" actId="478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4:30.505" v="2332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" creationId="{603272F2-B24E-1DAF-0BB7-CDA13F25C3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5" creationId="{305AB38D-DD66-B0A9-D35C-FDCC9C8DFE3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6" creationId="{286F454A-3108-70C2-32B7-E80AF56F714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7" creationId="{9F4FC600-9129-247A-1AEA-D294C7836C7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8" creationId="{689B97B7-ECCC-E23B-5BA6-CA6BCA1742B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9" creationId="{A20D4DFF-3651-0D37-3990-1C8D0DEC829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0" creationId="{F95477C9-BE2F-1F12-53C4-D0E9E363172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1" creationId="{13B02A95-0A44-37AB-9EFE-D431EB7BAE9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2" creationId="{21CE99B4-2009-27CA-05BD-EF22D17001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3" creationId="{549944F9-5A66-DB42-BFD2-79ABB239399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4" creationId="{4A133570-87E2-27B8-5EE8-70E82D5CF93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5" creationId="{E487BFC5-B6B7-B9F9-0E49-143E85BDCD6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6" creationId="{89810EF9-7674-F9F4-41D5-78359468FA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7" creationId="{6FB33FA7-F7C5-EBE0-05F3-973A54BBA42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8" creationId="{C3002219-0FD7-B05A-7B84-C72EB10965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9" creationId="{8CC8A542-F84B-2483-3B28-C4BBDDD516B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0" creationId="{5634A6E1-E2FB-BE88-DD9F-CF16BF94358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1" creationId="{1AFBB7C5-59C4-476F-5CFD-3A3D8D3CCF7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2" creationId="{B7945B3E-BC6C-11B1-26E3-F873B89093E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3" creationId="{F8E954D5-3E9F-E9E3-BEC3-C735FFC7C95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4" creationId="{3B75F0D8-FF5E-F07E-F13A-C329638FF17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5" creationId="{3A2FACF4-866D-DDA1-56E5-6E1B8693B8E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6" creationId="{598961DB-F141-3337-3BFA-DEBF5423620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7" creationId="{37F181CD-6860-A00E-3195-50168D8A82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8" creationId="{D4DF8A82-EAEF-3709-8569-EC964B8405E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9" creationId="{23120FEF-A084-40D1-0799-117C47833BC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0" creationId="{D53FEEF1-38D1-395D-F8EC-6036CDE162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1" creationId="{54BF6468-E4BA-2486-25DA-AF11394168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2" creationId="{08F955E2-B221-BC35-EFF2-B77322A90FD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3" creationId="{4A5725C8-255E-AEB7-CBCC-F196EFDDAA9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4" creationId="{DC1A2241-F3A2-D9B6-5C76-ECB3BAC2347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5" creationId="{F0DC45AB-2A4F-EF46-ACF7-189A0B49EFA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6" creationId="{E722C309-C156-5436-564C-7167520BC4E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7" creationId="{2011B983-5DEA-5256-F6CC-0D9E9C794B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8" creationId="{B88148E3-F71B-022D-B67D-26A064E27E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9" creationId="{8A49D57A-886A-BA88-9A6B-DD861873651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0" creationId="{536FC308-B012-89B6-05A9-70E619E8AF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1" creationId="{1A07AA24-33D0-0E83-D363-53B262D690C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2" creationId="{F6231569-83B7-B095-AC84-B85AF098247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3" creationId="{3C5C8E07-BA73-EFAE-92B3-11DC2C85C0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4" creationId="{C26EA89B-8A34-8E64-9DC5-192D6213A1A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5" creationId="{49BE3BB0-12E2-2DE4-6C13-5F05FAE5FE1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11T18:14:30.505" v="2332"/>
          <ac:grpSpMkLst>
            <pc:docMk/>
            <pc:sldMk cId="2255346926" sldId="371"/>
            <ac:grpSpMk id="2" creationId="{8951BA03-39F6-7268-96F4-6E8EAB60F9F2}"/>
          </ac:grpSpMkLst>
        </pc:grpChg>
        <pc:grpChg chg="add del mod">
          <ac:chgData name="Chuck Tomasi" userId="79514c44-a18e-4aaa-84b1-18f74099d6b1" providerId="ADAL" clId="{46103BB5-65B4-9842-B5DB-38C54FE97DF7}" dt="2023-04-11T15:36:50.135" v="2012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11T18:32:49.582" v="2391" actId="167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13:18.037" v="2328" actId="164"/>
          <pc:sldLayoutMkLst>
            <pc:docMk/>
            <pc:sldMasterMk cId="2317532505" sldId="2147483672"/>
            <pc:sldLayoutMk cId="1645841540" sldId="2147483674"/>
          </pc:sldLayoutMkLst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2" creationId="{8D8A8117-5DA9-287A-4FB7-D63E19C36006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" creationId="{4120DAA2-2F07-1062-9D10-5988D8BE37E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4" creationId="{ABF0E082-616C-171A-F15E-F29049E051A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5" creationId="{89713272-F72B-C9E6-F4CA-AE63CEF3A387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" creationId="{FCE7CDB3-88B4-6AF7-EFEF-675B3F04CD14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3" creationId="{AE8DEC83-44A3-CEE7-4829-2DEBA6D32911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4" creationId="{B2540EB5-259F-B52D-8432-1CF3CB8C28D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16" creationId="{C788DC36-D224-8AFC-CB5B-06071090A93C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0" creationId="{386513E8-2576-4FAE-8907-85CE222052E6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9" creationId="{E05D8939-E511-CD63-A8DE-3BFE0A74894A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0" creationId="{6DD73DF0-E587-3E2B-ADCC-E2B1D143CC4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1" creationId="{999522E0-205C-5D5B-819E-705E90DF80A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2" creationId="{7E068B3C-1E7C-ABA3-95B4-5C9B38261B8D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3" creationId="{2EFDFD90-BF78-D2A9-D1BD-4F74BF663ED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del mod">
            <ac:chgData name="Chuck Tomasi" userId="79514c44-a18e-4aaa-84b1-18f74099d6b1" providerId="ADAL" clId="{46103BB5-65B4-9842-B5DB-38C54FE97DF7}" dt="2023-04-11T17:32:34.243" v="2144" actId="165"/>
            <ac:grpSpMkLst>
              <pc:docMk/>
              <pc:sldMasterMk cId="2317532505" sldId="2147483672"/>
              <pc:sldLayoutMk cId="1645841540" sldId="2147483674"/>
              <ac:grpSpMk id="44" creationId="{A3906F71-0B4E-A579-C638-F92223967CBF}"/>
            </ac:grpSpMkLst>
          </pc:grpChg>
          <pc:grpChg chg="add mod">
            <ac:chgData name="Chuck Tomasi" userId="79514c44-a18e-4aaa-84b1-18f74099d6b1" providerId="ADAL" clId="{46103BB5-65B4-9842-B5DB-38C54FE97DF7}" dt="2023-04-11T18:13:18.037" v="2328" actId="164"/>
            <ac:grpSpMkLst>
              <pc:docMk/>
              <pc:sldMasterMk cId="2317532505" sldId="2147483672"/>
              <pc:sldLayoutMk cId="1645841540" sldId="2147483674"/>
              <ac:grpSpMk id="45" creationId="{76E7970B-E484-25BE-24F9-F07C0CD10AF9}"/>
            </ac:grpSpMkLst>
          </pc:grpChg>
          <pc:grpChg chg="add del mod">
            <ac:chgData name="Chuck Tomasi" userId="79514c44-a18e-4aaa-84b1-18f74099d6b1" providerId="ADAL" clId="{46103BB5-65B4-9842-B5DB-38C54FE97DF7}" dt="2023-04-11T15:40:05.682" v="2026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11T15:35:43.785" v="2009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del">
          <pc:chgData name="Chuck Tomasi" userId="79514c44-a18e-4aaa-84b1-18f74099d6b1" providerId="ADAL" clId="{46103BB5-65B4-9842-B5DB-38C54FE97DF7}" dt="2023-04-11T15:35:37.988" v="2008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32:49.582" v="239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11T18:28:49.384" v="2368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19" creationId="{AF56E7F3-26CE-2509-BE74-8F6406675FE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0" creationId="{4015C2CC-DB74-4019-741B-E68AB30F887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1" creationId="{F9C758BC-4C66-6F26-5E64-3342E8538AF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2" creationId="{BE715C39-58F3-AE5E-4AEB-D032E1DA55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3" creationId="{6A5489C8-E396-140A-62C9-3ACD9AABD9F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4" creationId="{AB15D00B-8C90-4551-B3F7-FEA3706DD5B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5" creationId="{3A0A9400-7979-108D-3549-98F88878AF8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6" creationId="{8629C877-5C11-3779-0C6E-23C186333A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7" creationId="{03B38C40-D329-D996-8D34-34C133F0C41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8" creationId="{F8C09DD5-2805-F564-659A-DC2A2EDE6B0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9" creationId="{DA2797F4-7835-DC53-F501-78D441D159A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0" creationId="{D7DBCA88-8862-1EAD-6AAC-630F271B7E4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1" creationId="{4FA9216D-38B3-8C24-CCB5-27FA957FB90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2" creationId="{8BE02B18-0541-7F2B-D643-890013780D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3" creationId="{7163B2D4-003D-F164-17B9-659BF735D8D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4" creationId="{E8BF0A30-B8DC-6EA0-C702-448B7440084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5" creationId="{DA46AB49-6478-B716-BA16-82C56864A9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6" creationId="{07A3E623-85D4-1C63-7A7B-65898A8817C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7" creationId="{CC0D0D76-21D2-B19C-446E-08F2AC0724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8" creationId="{FB179E7B-539D-D3BB-3F2E-6A41856E6FA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9" creationId="{6909E458-C54F-437A-E9F8-C324FE61393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0" creationId="{E29FDBA7-5748-AED6-20BD-325791A26F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1" creationId="{ABE56739-CCDD-C009-22A4-35E0447FB2A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2" creationId="{A81918DA-76AC-4409-18C1-F096E5C27C1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3" creationId="{085A9711-0F93-200B-5F51-C9099A3AA2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4" creationId="{7B8DBF34-F85D-7B5C-692C-048D5298F8F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5" creationId="{6001B3BF-FC8C-4A8C-89F0-250BA94ADED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6" creationId="{4C1FE3AA-0511-BF34-19F3-FCD8C35359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7" creationId="{655AB5E9-26C0-9B0E-A098-7C9D9EABDA8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8" creationId="{FB33531F-F044-C17A-8C75-2EC74BD067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9" creationId="{627D2A81-7E87-5E5B-F0D1-611590D6836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0" creationId="{EDCECDAF-14C2-5271-8463-DBD47FA0AC8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1" creationId="{E8DC928E-C783-9AB2-EE82-2911D6BFB3B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2" creationId="{7AA85DDE-1E6E-8616-48EE-16F50A172B3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3" creationId="{7AD7DC29-F83C-1EF1-D54F-05114ED5403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4" creationId="{819381D7-82EB-1C8F-B4BE-A93C4AD4192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5" creationId="{6BBC73B5-1139-2754-9DC6-B0E7CDD1883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6" creationId="{D8F7D325-E5D8-211C-BCE0-040868927D1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7" creationId="{B18CB720-9998-CFEE-6B64-2E951A23456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8" creationId="{09AC228F-EA2E-3069-2717-8DBBCABB62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9" creationId="{B83E35E8-5DFA-B978-9531-93CCFC189EA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60" creationId="{98A220C0-FADC-45CC-0D96-9ABFDA6AD19B}"/>
            </ac:spMkLst>
          </pc:spChg>
          <pc:spChg chg="add mod">
            <ac:chgData name="Chuck Tomasi" userId="79514c44-a18e-4aaa-84b1-18f74099d6b1" providerId="ADAL" clId="{46103BB5-65B4-9842-B5DB-38C54FE97DF7}" dt="2023-04-11T18:31:35.301" v="2378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11T18:31:48.143" v="2380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11T18:31:56.883" v="2382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11T18:32:03.701" v="2384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11T18:32:12.890" v="238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11T18:32:21.190" v="2388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11T18:32:30.049" v="239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8" creationId="{0C653CF6-459B-A9BC-A754-48CD8AADBF3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9" creationId="{052290C4-C789-DDB3-FAA8-D562A4E59AD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0" creationId="{6F28B814-A8CF-D73A-5E54-4756AD62342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1" creationId="{E03AECC0-3689-2CE1-68E1-E39621DA07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2" creationId="{D4BA5045-A6DB-0E02-5C09-EF464BB44A8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3" creationId="{E3E8CD48-0BCA-A704-A567-5B40D3A919A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4" creationId="{D040D374-3590-4FF7-E6C4-415BFFACDEE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5" creationId="{81D7A596-4D75-A149-215D-5D52EB9B697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6" creationId="{CA834D7D-1590-EF4D-2AEC-2726FBCCBBF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7" creationId="{B14D6026-7D1F-EBCB-08BE-B64A9DC5128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8" creationId="{87F4BDE2-88BB-5171-9EC7-3C18D44217A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9" creationId="{E9DF881E-CF1F-860D-AD14-EB51D95A96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0" creationId="{9B921AFB-FD77-644F-0DDF-7A788E20AE5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1" creationId="{8C3532E2-4A25-4D5E-1CFA-9089E9676B8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2" creationId="{2FA8E6F4-662F-2002-C4DF-97855D41261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3" creationId="{8587B875-A3A8-11CC-25BB-C27F041F623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4" creationId="{5CCF10D8-09D2-7288-D859-6171DB1DE82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5" creationId="{F698FC2E-D214-1D30-214C-8EB27D44E6E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6" creationId="{8270EA33-B607-C4B1-F08B-DB2F65EEAE6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7" creationId="{B1E1BA8C-00FC-44E5-0A63-C8B8E6932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8" creationId="{2878EBE9-A3AF-4962-7183-9EB3F8E49D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9" creationId="{DCA13B7E-7B96-68F8-86AA-52F874E1275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0" creationId="{B560F234-4282-D546-23E1-2E0C4330862C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1" creationId="{D38CDAD6-9879-1D15-4D92-2A34DFB5210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2" creationId="{0D96DF6F-45AB-ADE6-5C7D-D6D7E31BE30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3" creationId="{5913DCC3-0782-1197-D774-8297E420D63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4" creationId="{108415EC-B1BC-6DD2-EA8A-59C1B780ED4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5" creationId="{9479D728-6535-8815-F6B6-298ED934497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6" creationId="{5F7B2765-2236-DDB9-C625-C38E1E0B47B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7" creationId="{C332308F-FFE2-A0BC-6725-E7D36BC432E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8" creationId="{13360C29-2BBA-D2E0-B688-AA6F010CD0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9" creationId="{7166CE48-7707-0B46-7D22-54828AFB147C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0" creationId="{58A06E3A-F748-41F4-AF6F-861934266F9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1" creationId="{2D620690-6C14-245A-0294-351EB5E7C88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2" creationId="{9F7D6BBD-D8A9-0B78-C8B0-3F5B2EFAFC9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3" creationId="{D2BDF87D-E599-A271-80E1-DDEA9C988DC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4" creationId="{3DD9537A-DF5B-D878-8A8D-5251D7CDD81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5" creationId="{313B5B48-01D2-E673-0A67-21095C91C55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6" creationId="{1FE60DBB-573B-A723-432C-D4A0881A3E3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7" creationId="{3917311F-16E5-BD67-E996-AE00CE9BCA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8" creationId="{38DE38A5-3A20-7518-466F-07B83462E1D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9" creationId="{18B40E8E-7A37-DE40-514F-34860887A05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0" creationId="{F84EBFD2-5980-0D84-1D95-8CEA4EB1E89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1" creationId="{1BFB8905-E379-6DCA-2952-336A2E1E7A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2" creationId="{1533A01D-36EB-59E2-66B2-69F1155777F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4" creationId="{846FA8D5-360C-81C2-574B-6EE3C05874B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5" creationId="{AE069AF4-8B01-01D7-CE90-21348541DCF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6" creationId="{77D6B582-92B5-F671-A5BA-067C2010335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7" creationId="{EE1D8327-47B0-4BB6-85D7-CF5361F06F6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8" creationId="{E1D8CCD6-1A30-9973-AC95-47E1CFA70B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9" creationId="{E793CE39-92EF-C8A6-7FF4-C43EA170C27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0" creationId="{AD2BC249-DF92-128D-33A4-F6BF7ACB04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1" creationId="{18C730E0-54C5-5405-7C85-FD8FE179C8F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2" creationId="{BB384E63-0432-6DA1-4A16-CC9AD00DDD7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3" creationId="{6C80A5E0-4C81-D0DD-89FE-15E592B7378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4" creationId="{6B67C83F-8AEE-4541-0B73-E0A7241189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5" creationId="{5EB8294B-A7BB-3E43-B90B-3CB05FAD39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6" creationId="{86B42410-69E1-0BA7-CC30-1A5643AA30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7" creationId="{9687E89C-DAED-DA03-6132-F0B1A927D14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49" creationId="{63C34A96-465F-D30C-BA25-8822A85983D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0" creationId="{96827EB0-4A68-06AF-3728-27C6ED31D39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1" creationId="{DE0CDA18-1FB1-8E2F-2C19-6AED404B844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2" creationId="{B0FFB624-50B3-CFF7-3BAD-7E1DD8B36FE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3" creationId="{9DB9E25C-3241-1F25-6BC5-F0A9C0398EA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4" creationId="{A96D76F1-AA41-49CC-4F9A-D2736A45FA5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5" creationId="{1B9638CA-5EED-907B-05A1-1ABB68838527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6" creationId="{7A39CC66-7B3E-7571-BE90-484659ACD85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7" creationId="{34F55105-C547-EE4E-757C-4D179542122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8" creationId="{01CA18F2-43F4-1D41-5DD5-7131A1D429C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9" creationId="{D16EE1F0-CC69-6CA9-E7A6-8138E010D2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0" creationId="{46863F44-144F-3EAE-D644-33AE01148B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1" creationId="{7BA98E15-D40A-0EAF-3210-3B5C52DBFD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2" creationId="{356BE74C-0F5E-90DB-6449-0D07B43DBEF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3" creationId="{7E440AF1-4CDD-8EEA-D899-49851D58B5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4" creationId="{7C6D3BF0-0160-6193-92FA-AC55C2DD71F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5" creationId="{7B01A5ED-0F22-1274-C924-FC8AA84AF4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6" creationId="{CE0A572D-4A44-E272-5B21-8B009A26AC4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7" creationId="{F2CFFED9-3177-D521-B68B-A159E070E23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8" creationId="{511D8D75-DEDD-6442-9E21-65434F84102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9" creationId="{DBDAD34B-97A8-21FA-7EDF-838CEE00DD2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0" creationId="{5F5213C1-FC04-1E41-E9D3-F5EEB62892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1" creationId="{F58C43D8-E274-C460-F7FD-60F832F4D4F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2" creationId="{3AE1CABF-121D-460B-6047-FADC3192850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3" creationId="{32C43454-49FF-5BBD-A435-509F4B6FB43F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4" creationId="{AA1BB95D-3967-1044-F2E9-581992A6CC9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5" creationId="{BA449877-977D-2AD6-F122-2F28F221A6B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6" creationId="{80E210FC-AC69-7437-BCB0-8EADE89576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7" creationId="{F25CD2CB-5B12-EC71-B8E3-792BFD8A880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8" creationId="{A9EC3737-FBA0-4ACB-9A55-DF7AB8DCCB9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9" creationId="{DC88F31F-E0E7-F7B2-752C-64FDED38CFD3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0" creationId="{E00624DA-E5A7-2A75-7E76-0BD76A942F7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1" creationId="{53E3D055-81D9-31CF-2BC6-CCCC73FC3795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2" creationId="{0750CA76-F811-FA29-ECFB-0EA070E52B3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3" creationId="{35759150-8F2A-F9DA-EB48-6EC84F53A81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4" creationId="{C8985C1F-2AC0-2FED-E3E3-A08AC7B183C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5" creationId="{C56D9D4C-6743-568B-7801-6BE3B820D51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6" creationId="{BB937CDC-2578-69CD-2307-D10B7414451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7" creationId="{95B6EB76-1D42-50ED-EAE2-6EA9F3CAF45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8" creationId="{7B9CB868-9594-1953-E813-9F96A9F3E55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9" creationId="{CF827016-B133-3AAC-DA88-AD0918153A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90" creationId="{1C8FC38F-D1DC-8480-794D-86A12EBE500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2" creationId="{F0206C2D-3937-90D1-5798-100F3268113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3" creationId="{07F8DDBB-5653-9A68-347E-08C1260721E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4" creationId="{6F41F917-6FAB-C719-B9EC-22023B33EE4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5" creationId="{0876DA24-7AC3-375B-E786-EDDA0490717C}"/>
            </ac:spMkLst>
          </pc:spChg>
          <pc:spChg chg="mod">
            <ac:chgData name="Chuck Tomasi" userId="79514c44-a18e-4aaa-84b1-18f74099d6b1" providerId="ADAL" clId="{46103BB5-65B4-9842-B5DB-38C54FE97DF7}" dt="2023-04-11T18:28:57.070" v="2370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11T18:29:04.684" v="2372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11T18:30:21.826" v="2374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11T18:31:23.439" v="2376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2" creationId="{C0E2D629-EBCF-9CF2-98C7-0CA8577C357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3" creationId="{EC3DB5D7-08E8-255D-4C5A-6DBFDAB15A69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4" creationId="{AF1A0D23-93FB-ACFF-6722-1AD38095829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5" creationId="{12D10992-D717-7D6A-F04A-007F9AD39CD5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6" creationId="{4F5458CE-1667-3AEB-8262-E2261549ED3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7" creationId="{6B57FC3A-96F6-28A0-BA18-A0049D3DDC0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8" creationId="{80169911-373D-C082-8CB7-35837985BC3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9" creationId="{ECDA3009-9F63-DF55-C039-D0BB5254B31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0" creationId="{F4D1CC4E-13F0-6AB1-9C9C-13D87BBAB4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1" creationId="{56325730-2AA8-7A9C-7150-6BEE6D84F0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2" creationId="{B9E963D6-4394-72ED-59BB-65962CF3C9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3" creationId="{D5805A38-8299-830A-3E3B-16EA3080C3F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4" creationId="{BCD87B89-2CEC-6D62-54BF-87F4A1ECD0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5" creationId="{73148BBB-13B5-4B2A-09DC-8A7FF741DE0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6" creationId="{9F4C29C4-3F39-A7B7-5DD2-317CA312E24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7" creationId="{2E960B6A-C944-01B5-0FE1-52E29CFE78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8" creationId="{D5CF2B2A-2737-8249-67FD-997AD58CC37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9" creationId="{49B321C5-7D59-B995-F281-35993CCBFE6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0" creationId="{FFFC55CF-C529-B6BB-1D7C-CCFF122275A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1" creationId="{E359B9B9-C349-3C68-39CD-5FEEF0DDAB3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2" creationId="{BE4036AF-BFB7-0943-8F47-AAFBAC92791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3" creationId="{7D001E8D-E9A3-CF1E-A2F1-33A430E033B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4" creationId="{26013DED-D139-8CAB-26F2-6B78558287B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5" creationId="{DC29F398-05ED-9358-E10B-A840D880484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6" creationId="{EABC03E6-2DB1-4901-C825-34B8A40E8B0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7" creationId="{76730476-4E1F-0128-D434-6FF27E80CBD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8" creationId="{FFD62358-66A0-25D7-515C-5AA68085D32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9" creationId="{C62C7098-F753-FEC0-FABF-D916C6743AB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1" creationId="{69250751-0DE5-4BF1-E4F4-2DA40479627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2" creationId="{751E32AF-9F02-C79C-F430-D43D9A91F35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3" creationId="{06CD2A5B-6369-DB2D-03E9-EED03B42425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4" creationId="{ACB8E357-588C-3035-7B44-A926915589E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5" creationId="{87688FE4-75F8-3171-204C-3F0FAA7F201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6" creationId="{21134DF3-0435-859A-21D6-7664108D496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7" creationId="{427B2B97-D967-F1D1-53BD-FB9A54DBFE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8" creationId="{20E6472B-6279-7EB0-0E21-B16BCC8C35F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9" creationId="{F65E4976-4423-900A-5E52-7AADE8926DD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0" creationId="{4A7D2E7A-AAAE-C0B5-AD9C-8F1CDC23931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1" creationId="{41CDDF49-D51F-FE98-9047-A8B17847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2" creationId="{03E8B605-5562-85B2-EC7E-4D6B0F9BD8C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3" creationId="{4411FF4A-FA07-FA3C-8727-070F4CC04A3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4" creationId="{10D4800E-85F0-7834-0773-E95E21820C40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5" creationId="{81C10D4E-6538-3006-E276-63ECF3E4BA9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6" creationId="{852D9384-9A0E-828F-3C9A-14202BD5E26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7" creationId="{B5F2B00A-88C5-C3D0-464D-B33292FC82B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8" creationId="{ED7B8F40-7B15-33A8-8246-B5829DE4D96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9" creationId="{147C625F-B7F0-0E56-6A67-079EE97536C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0" creationId="{175A879D-C851-F40B-65D7-99B33215B3C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1" creationId="{5FB56E96-7182-DBDE-DE13-38EC0DCCCC3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2" creationId="{1C29A40A-B4C0-C38D-5153-49E9429B84D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3" creationId="{3693642F-A260-5081-C6F3-2BFE825E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4" creationId="{99643501-25EC-1795-A2B2-7D0262294FB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5" creationId="{7B7160B3-45DC-F8D5-F461-DC9DE4A5E5B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6" creationId="{F7B432AB-924D-2BFF-70B5-FDA2C947E18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7" creationId="{CAD84132-4C6C-7527-BC1B-DB394AA612C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8" creationId="{FDFDAA5D-BADD-380C-73FE-993A653080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9" creationId="{1D86CFCB-F1CE-AE6C-77B4-1C8732AB734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0" creationId="{B04C5E5D-EFF2-324F-CAEC-A42EAA35E5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1" creationId="{6301F487-55A9-18F6-642D-3764128343A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2" creationId="{A19402D7-EB4A-123B-BCEA-4F2375B63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3" creationId="{7374A0B2-ECC2-FBBB-87EF-FDEC2A61E80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4" creationId="{8FD484E7-8942-21E6-51B5-EC3206812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5" creationId="{5C51F591-B8BA-EB99-7D62-77E50D3D06E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6" creationId="{91086732-7D15-8F67-DB1F-E0A8EF3AC4AD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7" creationId="{C13F59A0-5F0A-D7E4-DF4C-00720E3C4CE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8" creationId="{028AEDFE-6363-5E13-86F5-961AC6733FF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9" creationId="{D7FF5092-3907-363F-1452-C26BD6A29E2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0" creationId="{8B71D60F-394D-DE32-836A-E0DC701C174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1" creationId="{E8C86B53-4FE5-8B49-EEEB-28B4714F60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2" creationId="{65A73852-9CC8-342F-B556-97421E4BDAE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4" creationId="{C3FC5660-3407-FCEB-C2E9-5E8372A0AE3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5" creationId="{DC9C1740-D745-8902-1318-385BB28F07F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6" creationId="{DD39D387-DE2D-F2E1-FAE6-478A56ECAE1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7" creationId="{CB65F50B-2641-A076-519E-F3C9F4074AF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8" creationId="{90617486-017E-F882-3BAD-CBC1599E20D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9" creationId="{8A911F1D-A42F-CB6C-B890-DF525B5884D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0" creationId="{5FE3D0F5-D80A-0962-BF94-D3EAF23DFAE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1" creationId="{D6142CB4-C2DC-070B-A3DE-E6AB5C5C45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2" creationId="{DA8A6C5E-A38E-CED0-2772-F74E8F3081C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3" creationId="{A3FA0158-8970-1615-7EB0-E9263395E43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4" creationId="{19685A52-D300-516F-0A02-ACDA36DE87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5" creationId="{6AECA549-B929-3C3B-A3B2-30E9670FDFE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6" creationId="{7486BCCB-8AAD-3E8E-B0ED-CBFFB5CAEFB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7" creationId="{3B4DE0B8-B122-2352-8F25-6AAFE4BA82D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8" creationId="{D893B7DC-7771-A8C4-2840-A4DA2C07848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9" creationId="{F1EDF45D-7CB6-7782-1E93-55D0C06A9DA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0" creationId="{60DBA8B2-B83F-B6A4-4971-4EAB8D25362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1" creationId="{F3659FE7-372B-ECA7-7691-D8B603F1226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2" creationId="{B2496A79-A1F9-4738-28E4-16BDB80DE85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3" creationId="{F2C9B6C3-1944-EF5A-B45C-4A6D8F6EE46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4" creationId="{7F468A56-0D43-49A7-1D04-F4D2E0694EF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5" creationId="{DC16E63D-658B-8A36-3F17-4F2C0095C6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6" creationId="{CB02DBA6-CBA8-EC5E-7E18-964B75BCBBD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7" creationId="{CD7D95DF-9E48-2EA5-FE56-634076E7D3A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8" creationId="{5C34F143-3DA3-D738-069A-2144FE44D15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9" creationId="{298F1907-D348-72E9-637A-33026072EF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0" creationId="{6F96E7E6-8C52-32E1-3817-80360D6D58B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1" creationId="{15F974DB-892A-8861-33FC-F80AA6F2FA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2" creationId="{F4C6E8E4-7072-2B39-B9E4-740F1367E24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3" creationId="{2363246A-FEDA-F533-9DEE-2B06817203A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4" creationId="{DBE3D132-5DF6-B050-9C38-1472863C77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5" creationId="{A7A725D1-FDC9-A362-1E52-6B5E3693431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6" creationId="{C801FA54-101A-5756-79BA-130D820456B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7" creationId="{BC014E74-0C5E-7ACC-876A-E788A2B67C9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8" creationId="{88BDAEC5-0993-CD29-20FD-C580912D4D1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9" creationId="{98D3892A-63FE-B590-56C3-9796819754A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0" creationId="{E5579536-7659-65DC-E29F-9C447788576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1" creationId="{D8D318FE-37E2-09FD-86DE-953F2BB9973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2" creationId="{6DD0DF17-DFF6-7572-6D03-0E6F541BF11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3" creationId="{FFF7E9B9-3F5A-ED59-C6E1-233E5740582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4" creationId="{4354090D-E698-A7A0-446B-151D14C7F68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5" creationId="{5D534844-E5A8-8EF2-2AAA-5D2F22B40B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6" creationId="{5EA2F20A-F5D7-3E14-2FE0-8274443BCB7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7" creationId="{0E5CDD7B-41B1-0B61-E3B2-2D95DD84A48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8" creationId="{AA574BAE-2210-C97F-A85C-ABC59F57D7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9" creationId="{9A49A79E-101D-0977-28EC-1F95F24CA6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0" creationId="{2DB5D0AF-AC1D-1831-E1D5-0E6D4C32152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1" creationId="{365F0B36-7084-0B06-C218-10F3DC2B68D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2" creationId="{C41DCABA-A633-B3A1-5649-DEB860AF19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4" creationId="{131CE88B-CBEB-3024-0E35-92459118E4A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5" creationId="{846361AC-A69F-5357-59E5-D132C404B3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6" creationId="{91990D44-0342-76C8-0FBC-9E1C277245D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7" creationId="{26A3355B-C33B-E791-F3C0-D7D405B9EC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8" creationId="{56C85BBE-3C89-E617-C8B1-53E9F233097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9" creationId="{82DDEB66-6846-4DE5-1D3F-A0D02361D7E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0" creationId="{F6140045-4ED1-80D0-E4F6-BC1640EAA48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1" creationId="{68CDAE5E-B5A1-6E5F-2722-8AC3919292D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2" creationId="{4B79298B-5584-6AB8-FF72-5E630C5B788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3" creationId="{B314DB5F-6F0B-F18A-94E3-78A18726933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4" creationId="{5CC3C58C-01C2-B390-0D6C-4A7068463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5" creationId="{24E3C8AA-92DD-5FE0-0C5C-9514A17D27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6" creationId="{0952E63C-1486-ADFE-2A39-09E505F23F4C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7" creationId="{6CCD4940-0414-442B-B02B-4E224EAD0C1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8" creationId="{46F89E54-C17B-D66C-A8E2-B4ADEEDE96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9" creationId="{91B2DC5E-941A-BF13-D5D3-0FC9DB2BC13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0" creationId="{D8C7FC68-1BC0-107D-478B-89E02CDCAC4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1" creationId="{FC0C4431-EFA5-1160-791F-90866E1789C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2" creationId="{41B4B24B-E372-8501-F111-04A268C1369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3" creationId="{734A4F76-FD20-E2B5-2F1B-32D1DBFDB79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4" creationId="{1E16D9B3-4447-42F5-A330-3F2E86E596E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5" creationId="{5D5D4C71-37FA-3165-F003-5E6DF660B7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6" creationId="{F9CDB55C-B91E-7FF1-1890-E90DEE66DB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7" creationId="{22F34452-49F9-FBA1-5D89-1CB5F9BA289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8" creationId="{DCD78024-DFF8-F11F-E797-8B81419FBBC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9" creationId="{1A090AFB-5FCD-BC3A-2E0F-CB152263AB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0" creationId="{5B36DAB9-6747-4CD6-F797-06634A61800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1" creationId="{207D3928-830B-644A-4313-F3F87D1CB83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2" creationId="{A87388C6-7F76-BA0B-3510-32F4862C5EA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3" creationId="{6F790B97-D09A-BDBB-A112-7792F689A7A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4" creationId="{CD5439CB-6424-984B-520B-2015C2FF439F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5" creationId="{0167DFB0-6DB2-04E4-78E6-B2DDE51C8EC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6" creationId="{3267B994-80C6-00C8-616C-1A721F5A304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7" creationId="{1058F497-A114-F90D-29BF-DA4535ACCC5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8" creationId="{AEA72F3A-600F-17C1-B979-F31AAF60C1D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9" creationId="{88A227AA-F395-5FA4-A60F-9B8DF9DFA1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0" creationId="{35E2B21E-06CD-9A51-F5CA-61C46589E13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1" creationId="{D17542FE-98BC-72D2-D230-32A992ACF61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2" creationId="{2CDC0878-EDB6-FAAD-C1D4-07AD7625C94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3" creationId="{6C77228A-A715-D35D-2467-41ABE966D4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4" creationId="{D0648230-22DC-5EB6-C9CD-E43CFF753F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5" creationId="{DF9F20B6-2864-3572-FCFC-C3F385AA289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7" creationId="{C06A870C-7EAC-0907-3C98-BCFBE4010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8" creationId="{2897D57E-1AA9-E6B7-D9FA-0412A3A5A46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9" creationId="{F12104A2-328A-7BA8-6232-D4546F470C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0" creationId="{10E04F08-A982-4C81-C700-A36E84502F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1" creationId="{4FAB147C-E62A-68D3-D2E2-C1C96DA4B4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2" creationId="{5B10AF67-0F51-3985-11E5-9F5C1B9A51E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3" creationId="{39D58CC6-E197-A414-DAE6-397D1DCE68B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4" creationId="{AC99281D-ABC3-6856-E1EE-CB0A1240AFA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5" creationId="{7278A114-9101-EDCE-F4B7-9093A2BA1FF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6" creationId="{5DDA6981-F96D-D98F-B2F4-13A7D92DADE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7" creationId="{6C86361B-B2B7-4192-4BC2-2223DE7060F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8" creationId="{92A9E855-35EB-5227-4B30-8A75AA6D42B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9" creationId="{6CAB80D5-9702-5A6D-BD21-3C5A11F810E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0" creationId="{A2064EE1-CEBB-EC1E-A33E-67D65E83E0D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1" creationId="{2B4C0392-0867-1BA4-37D4-347A5014F9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2" creationId="{5EA3E878-69A4-8A3D-681A-B3BD61FB9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3" creationId="{1E024052-22D5-5364-53D2-E314F8D406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4" creationId="{0251D3DD-0A95-F3F4-5D81-E3E96934D7D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5" creationId="{E81F367D-1510-7D28-2BF4-831B3EEC1F4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6" creationId="{5DE610D7-E71E-C009-D8B6-3040905A39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7" creationId="{9A76F596-A0CE-6D6B-905F-172C33CA110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8" creationId="{00784D1E-3206-1165-A266-CEC0E046D27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9" creationId="{CFB28A59-7362-7AEF-88F2-018C19A7C1E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0" creationId="{DBE22006-8F5A-46F7-203A-68D978D6071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1" creationId="{CFF17D33-AD65-0E4B-BB28-C027E1AE820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2" creationId="{225B7CB0-A1CC-7CA5-FF05-3FCBEA69058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3" creationId="{A7B6A551-AB60-1CEF-0989-7BD7297DB62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4" creationId="{9881C1E1-5165-B90E-71DA-DD49B28803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5" creationId="{4A0413CE-21BE-E06B-F512-45AAB05353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6" creationId="{84CE804E-A0ED-97B7-7CCB-23AD773E12C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7" creationId="{6F194F36-49DE-CF92-781D-179432C06F9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8" creationId="{E91038D8-5187-9761-C340-75FCA3647C4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9" creationId="{F7986E62-753D-9C8A-BB2A-0B4AF4D034F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0" creationId="{A8C11287-7FC7-1F3F-A739-059972B112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1" creationId="{9A4EC1D2-205E-69A7-C44A-19C730A33EC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2" creationId="{05366077-C023-89FC-1BC1-23B472EFA58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3" creationId="{61781BF6-1F55-01F3-D1C6-D1E771DB14B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4" creationId="{7720B55A-496F-14FC-D065-DB5EB5A52B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5" creationId="{E245878B-9F9E-35AA-226A-69FB89D5E69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6" creationId="{2E6A0136-47C3-F107-3122-A5EBA69CDE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7" creationId="{FE52FEA7-4C82-7A4A-8597-7BC6AAE20B8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8" creationId="{F9EFA083-B14B-97F7-0E0B-268097E5860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0" creationId="{033FF36E-C95E-ACC8-DA41-C22E0C0E214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1" creationId="{62851962-3241-1F4A-5E52-3579FF4258B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2" creationId="{9843A3D0-81E1-4EF7-AD75-17727351CD7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3" creationId="{BCD9DD23-9DA5-0214-3D3B-A97DA613FD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4" creationId="{2187D0EA-748A-E3D9-7B6F-47D0AB4D21E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5" creationId="{44FD8E18-8A0D-5077-CEFA-76DD85FB3E0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6" creationId="{72FC2A4F-5BA1-D058-CDF2-763B80B5CD6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7" creationId="{6A88DDEA-F146-0070-9E33-1F04F86CA11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8" creationId="{BE9DFFCB-C899-C040-433E-C536F9ABDA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9" creationId="{5269BCC2-0FD5-8048-2B51-F640FD65E4D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0" creationId="{F149C31F-E176-B4B0-5284-F14B69E6CF1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1" creationId="{537BAEF8-0934-6CF6-FCAC-1B0D2016C2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2" creationId="{61551025-2708-1F66-1251-58AE8748304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3" creationId="{4076DD66-5531-606A-22D3-AF867663578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4" creationId="{DDB2D340-5EB4-848A-ED1B-8EF2D019982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5" creationId="{4723447B-0B16-64F8-8FAC-4FC92AC35E8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6" creationId="{8849EF07-9D23-0DA3-B559-FBD62439A9B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7" creationId="{6733DB65-C1A6-2AB6-4287-63541BC8EEC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8" creationId="{812AEB75-EF6E-7DBC-40D3-CF73CD5F571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9" creationId="{1625639C-8497-5B2C-2144-CC6D9AA0BD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0" creationId="{9BD84B9B-328F-907F-054B-48ADCE19AF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1" creationId="{492388AF-EDC2-C2F0-F715-B5602263307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2" creationId="{13AB6B1F-8A95-13B4-B552-DE861EDDA7C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3" creationId="{0C6F8B49-8FAE-91BF-A32A-1084B012673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4" creationId="{F79BEFCB-6633-574E-B42F-F1A6DAFF5BE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5" creationId="{5E20C01A-7E6E-012E-4FE7-FEDDB5ECCEB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6" creationId="{9581DEC0-813C-4913-0F14-5FAB9286A7D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7" creationId="{6F04B624-93FE-C79A-4907-9701DE72893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8" creationId="{7CC11586-4302-0C73-EDA6-C1B86E93C58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9" creationId="{7C02824B-87C2-1700-DCF7-3C6A761CA33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0" creationId="{C1511D04-0350-253F-5500-C051C5D6A30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1" creationId="{C4168ED7-D1C2-C92D-054C-C847A4C332A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2" creationId="{508E7ED6-0AF6-B6CD-6895-4D970A89974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3" creationId="{4B41AA95-72DE-8224-B3C9-108B510B34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4" creationId="{5D7FAF5A-6F27-B56E-881B-7C43A2D6D6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5" creationId="{ED43C703-F7A3-F961-929A-0C973FBDD2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6" creationId="{62193062-7CFB-D7B1-977D-3A62B63A9D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7" creationId="{911A385B-0203-B1F7-A21A-A6CFC31C452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8" creationId="{EB1C95DB-F301-382E-3C7C-FA4462BD87D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9" creationId="{09637C16-5951-934A-81A1-A7C20D1AB3F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0" creationId="{14CF95F8-1B30-BB54-134A-1F2E51F35E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1" creationId="{3D2D5C94-ED72-5BDF-0CB8-10F2AC770AD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3" creationId="{7F9545AE-192C-C60B-03C4-BE131FE1B5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4" creationId="{30A0F2CB-8890-78D5-6F4E-BB3D3F2C2C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5" creationId="{88C894D3-FF8A-5FBB-8EA5-8B7A2C614E5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6" creationId="{9907EF08-5656-66FC-744F-DF9221C55B4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7" creationId="{44D88466-9354-D50C-23AF-82421FC0D35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8" creationId="{4761EB90-634A-EA7B-A211-5E5427774BF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9" creationId="{6C045623-360B-4983-CF20-E09C3B4278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0" creationId="{F14E0BCD-0F04-B0B5-72F0-109A977A084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1" creationId="{3B3B4187-920C-C3D8-3F2E-2527D18A7AC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2" creationId="{529F2D20-66BE-AFAA-9D3E-167C233A52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3" creationId="{3D6A6F39-2E71-B2BC-0839-74400B36A1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4" creationId="{BFA2E2A7-BF58-C67C-7C3D-9A9D91C5481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5" creationId="{C7209A26-2A31-B7C4-5FF9-AE301DB168F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6" creationId="{2EA22F95-82F8-7E75-1476-4D6B69AB265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7" creationId="{F9927637-77CE-0199-38B9-93DB2EFF384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8" creationId="{A2781677-B710-AF3A-A0A3-026C8D2697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9" creationId="{93D6A992-F8EB-A580-198A-B287FCC042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0" creationId="{8C195B67-4B29-6381-B7E9-CE74540E96E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1" creationId="{632827C4-8E6C-970A-3E94-512D562B02E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2" creationId="{E5116E5D-3E84-C46C-3BBA-B3E99E4AED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3" creationId="{B7DAA6FF-F9DF-2223-6BA6-6FC297F7D68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4" creationId="{236D28F0-BCAC-FC95-CB8D-CF528F7F07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5" creationId="{65A19D59-9067-596F-695E-3565A01EEC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6" creationId="{53C0D086-4F4D-C9B0-6CD7-AC05A492EFA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7" creationId="{A033C24A-6D41-0E35-496B-5EA4F2E05C1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8" creationId="{66F7705D-E888-82BB-7B37-D6E78E8E03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9" creationId="{F07F7353-4433-EC83-3944-FB4D5547A4D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0" creationId="{73701A67-6221-1935-D44C-D272EC0E253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1" creationId="{195E4358-1409-A754-D80D-320EF92A883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2" creationId="{7F44E4D9-EEA4-F510-6D9F-761F911F62B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3" creationId="{6CF80F87-B1E4-03D6-AF4E-659E9AE3D08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4" creationId="{60D5A117-E2CA-EC51-3D49-7E5BF20B05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5" creationId="{BDAECD66-995C-2B46-A06F-8944BAFCD8D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6" creationId="{7F984B17-E7F4-6492-3FB8-DD7215FF81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7" creationId="{5DAE93D0-5164-1EDA-E560-83AA615AB1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8" creationId="{D6A38478-FD2E-95F0-9AAC-ECC39C49BC0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9" creationId="{1290BB48-E3DC-323C-071D-508AB72F677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0" creationId="{B623AB8E-9864-12E3-1B9D-F91DE865771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1" creationId="{51CAD585-4907-077E-68D2-CB53355E391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2" creationId="{7C960BD9-3382-0075-A575-2E8884B68BA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3" creationId="{F56F7BB9-6711-051E-D0A5-8BCE6BDD419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4" creationId="{DC2460CD-777F-4E07-4781-BEC0758ABC0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6" creationId="{16D3C38E-5C98-F6E0-FA44-BE518A8F808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7" creationId="{1E2562F6-0DEB-8112-6442-484ADC2697E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8" creationId="{2746CEE0-86A1-F49A-98ED-4574007D66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9" creationId="{4E6AC6DC-CE98-BD1B-837B-F93C66118E8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0" creationId="{980F0A51-CF48-586D-82D1-EE3F111C63D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1" creationId="{3662B4D6-2A00-A340-DD74-1B74206EC92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2" creationId="{978C06C4-A750-514C-727A-E7543E34F8F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3" creationId="{967E1FF5-E18B-BACA-FBD1-A6E699A7108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4" creationId="{72D78C23-BB82-FF12-1150-B3877A21AAD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5" creationId="{0FB09DE8-E1CC-4D48-727C-DA5F26B6AEF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6" creationId="{BEDA1989-6BF8-B2B1-A502-C9142C2A651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7" creationId="{1F35C13A-90CD-0E31-8C1B-30A97EFEA02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8" creationId="{65F686F5-6851-5126-3D05-942C4869C6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9" creationId="{AB74B654-5D12-70AC-2DBA-3DF77062CB7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0" creationId="{F3BE5C51-45E1-B248-6D77-8B2821CE7D5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1" creationId="{17CF54EB-0FE6-B703-1940-10926FEA7B7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2" creationId="{FDB9C73C-5BEE-2C09-56B7-B9D32D3A83B7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3" creationId="{15335811-BD44-9540-5322-64E04674F9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4" creationId="{E427835A-8274-10A7-E2D8-4718D9B739F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5" creationId="{979C66D9-6726-B634-A753-B99515B7A0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6" creationId="{7BFBE241-1A8F-185E-3370-234D91936F5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7" creationId="{1CA6051C-6129-503A-7856-54CBE0DD1A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8" creationId="{111F20EC-EB29-E68F-AD91-528808C2EC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9" creationId="{808B9DF7-21B2-8D2E-66F3-0433766F836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0" creationId="{09A79B92-B6B9-8B56-C3FC-4850F42E492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1" creationId="{5E222683-177B-2FDB-3312-4A613C493AD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2" creationId="{EB46C8F2-28B6-E3F9-97ED-01273961BF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3" creationId="{91C04FE0-9DB6-09A0-0DC1-44BEBA2F46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4" creationId="{7CEFCFF6-85DE-4C94-58CE-08E2DB679A9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5" creationId="{7D7C14B7-BADA-3B02-9261-D2FDA742EF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6" creationId="{3C60843B-7C73-966E-A949-CF1BE85FCAC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7" creationId="{43768915-1507-6E9B-9718-302ED720DF8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8" creationId="{16D7995B-5689-1FE6-2BAE-0102C224EC7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9" creationId="{3339F16C-F914-D0A0-A5A9-F7DC9767CF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0" creationId="{E65018B3-5213-F677-AA89-1225C41B305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1" creationId="{16C37BC8-8120-93F5-FB3F-D7A8CEB35E2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2" creationId="{C025709C-0D1F-C057-3396-736B7BE5D8B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3" creationId="{E1823314-0AA2-0735-D241-069A2583011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4" creationId="{3B6113C6-881B-154F-E169-0C2495DA1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5" creationId="{09A7B32C-5A89-8B36-A4AB-5E6C9F45FCE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6" creationId="{0994779D-54F8-25A5-D368-2FBA82927FE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7" creationId="{C1CC75AE-87EA-82B5-5C98-1D02A1A0053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49" creationId="{AA99E8EC-4A29-4E4A-7C47-E147FE323D0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0" creationId="{3FFBFEF6-85D0-F763-DDB2-9D737182C1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1" creationId="{CF56DEA9-0BFF-C3DC-A717-45DF8F04E1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2" creationId="{8B523489-C565-73FA-C78D-83784B7FE4E5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3" creationId="{9779CC2B-0216-F19F-F773-A15BD5C5FDF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4" creationId="{817BF5FE-12F9-5E09-6480-279F040905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5" creationId="{DD3A4AAE-FAA8-7097-8E92-2FE042B411E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6" creationId="{64732476-8B01-9E22-D2A3-C82B4CF62F2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7" creationId="{E1590BEC-B676-B44F-D09A-7AE00155FC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8" creationId="{597A00F8-4C86-6164-FAD4-95163042C53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9" creationId="{CD4EB4A6-6AA6-56F4-06D9-7AAB5D5F952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0" creationId="{D96CC0D7-84BF-0D9F-37D8-CD7E6938C0A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1" creationId="{372995CA-01D1-BB49-0286-35AC64DB8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2" creationId="{FC3335E2-28F1-E587-3B96-F083A526FF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3" creationId="{D21F5E84-9D87-A181-92AE-02C39F529A0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4" creationId="{6BFAC011-2B6B-CF64-4B88-363BC6B3EC1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5" creationId="{C50180CA-78E8-31C8-527F-F8468607A13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6" creationId="{0D2DC969-C1A8-7E98-1491-B139D10C60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7" creationId="{C9C3C2E8-2710-F5F0-A689-AFCAF86365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8" creationId="{DDAD206E-BEB5-34E0-4A73-D920F35E66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9" creationId="{99503B21-BAFB-E434-6298-E024BDDC52A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0" creationId="{C93B0373-813D-19AD-5121-45BB43AFCF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1" creationId="{31D81FD2-9147-D171-60EE-A7C596B2FA6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2" creationId="{71ADC324-B79C-F7CE-66EB-3D3247DC5A0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3" creationId="{FF1604C4-4E56-D437-7AE0-B07F6E8AE4A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4" creationId="{0E8F0D78-CE67-4135-6812-283FB67AD2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5" creationId="{C9B77B97-2754-4BBD-7235-460FC8D19DD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6" creationId="{505DADCC-F395-639F-5F32-9C11463D5E9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7" creationId="{F56D2786-5F13-6B0F-FEFA-77AED81858D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8" creationId="{2F639F25-D50F-12DF-DD55-CEB78858D80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9" creationId="{1B4BB0B4-D649-6A9D-CD87-24B8FBEF774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0" creationId="{BD25687C-1202-5CBB-2B92-C3E757DE58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1" creationId="{AE5458AB-E838-01D7-6434-CF9C81FDF63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2" creationId="{014FBACF-ACF7-2C23-E748-1B148BB04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3" creationId="{21878822-3DFC-C51C-F35A-4A46AF9B565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4" creationId="{14A39403-9534-1263-A4A4-087BA6FA158A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5" creationId="{9BB9BE51-3760-F201-AB04-51AF1E7F372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6" creationId="{DE103054-3FF8-90BE-2757-875106DACF3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7" creationId="{40B0FB4D-E357-F4FD-B95F-A7800702AB5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8" creationId="{1B2A5402-622A-5071-E85F-93F2489F87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9" creationId="{4A938090-34A7-92EC-02BB-B2E38B21662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90" creationId="{77FF6F64-1331-5A89-8393-3598F5CEE2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8" creationId="{9B1B4A12-25F3-AB04-61C4-5B7ADC27CD8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13" creationId="{AD75FCDA-E097-7259-A9D8-7256810AC2D6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48" creationId="{1F164AFD-7E20-53D1-345D-98850E8B439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91" creationId="{52E987A9-B4DE-AF83-EFCC-BC0336C1416F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40" creationId="{60EC725A-C9A8-8264-160C-99FF1C7A3D12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83" creationId="{97362D71-8ACA-EF37-D045-BE4C1D61A42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33" creationId="{0C94CF0B-4D8F-35B7-828D-7D2B3426D95B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76" creationId="{76BA14BF-6236-9047-C8E8-49AF2BF1563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19" creationId="{CAE74B3A-4550-DFE3-50ED-1A1963D736B8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62" creationId="{6DDCF853-0C7C-18CD-DF92-06F8A0A2AD05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05" creationId="{B760999F-84AD-6A62-4BAE-686AF8083A9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48" creationId="{67123131-7B62-022A-AE25-4C60A0A1E5E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24.939" v="2329" actId="164"/>
          <pc:sldLayoutMkLst>
            <pc:docMk/>
            <pc:sldMasterMk cId="2317532505" sldId="2147483672"/>
            <pc:sldLayoutMk cId="4235989035" sldId="2147483687"/>
          </pc:sldLayoutMkLst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2" creationId="{A760E9AF-19C5-62AE-83D4-368BFCC55ECA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3" creationId="{251A92FB-E2DB-6E3C-6A93-04EB87070ACF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3" creationId="{A4B7E0C0-52EE-1E9F-942E-682F7EC1AA3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4" creationId="{8327B8C6-2191-9FE7-133D-09B7E9F64439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4" creationId="{C6EDC05E-7619-7B6D-EED0-9104448107D3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5" creationId="{0A3C2835-28A3-F20A-A30C-CC3FBA3FE4AE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5" creationId="{128BB39E-5B0E-D2B9-C9C8-1237AC1F54B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" creationId="{655D85B0-A814-9687-B178-8501BA684203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6" creationId="{6A7A76E0-EBDA-10DA-B88C-FE89ADB18437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3" creationId="{AF489023-59D0-AA73-AAE3-E3D302AA5021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3" creationId="{EEA2AE7A-74E5-25EF-3FF2-B518C6A7D1CA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4" creationId="{37979E0B-90D9-8AC3-DAA0-ED53C3C3186D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4" creationId="{8F827945-7C75-FFF3-89F4-07C819FF4456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29" creationId="{0A8DCE79-FA41-630C-4006-6C1C36F31072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1" creationId="{50A13218-B29E-9954-201C-CDE6E00CC8CA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2" creationId="{16183BA9-8B43-0963-1CE5-A0B2C2B261A1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3" creationId="{00FBDDCF-4FBD-70AC-6AF6-04D7215AB9A3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4" creationId="{73DB87CC-615C-C66A-B5AF-9FFB56E06926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5" creationId="{EE6EA7E6-5BA4-C587-2394-902F41836B90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6" creationId="{06776F2A-51D0-9568-E8AB-D8FD5F90004B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7" creationId="{3A81399A-439F-8290-0D95-2B9438044E84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51.788" v="2024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mod">
            <ac:chgData name="Chuck Tomasi" userId="79514c44-a18e-4aaa-84b1-18f74099d6b1" providerId="ADAL" clId="{46103BB5-65B4-9842-B5DB-38C54FE97DF7}" dt="2023-04-11T18:13:24.939" v="2329" actId="164"/>
            <ac:grpSpMkLst>
              <pc:docMk/>
              <pc:sldMasterMk cId="2317532505" sldId="2147483672"/>
              <pc:sldLayoutMk cId="4235989035" sldId="2147483687"/>
              <ac:grpSpMk id="29" creationId="{7CE90D1F-4FFA-068F-0852-7BA1FE2149D4}"/>
            </ac:grpSpMkLst>
          </pc:grpChg>
          <pc:grpChg chg="add del mod">
            <ac:chgData name="Chuck Tomasi" userId="79514c44-a18e-4aaa-84b1-18f74099d6b1" providerId="ADAL" clId="{46103BB5-65B4-9842-B5DB-38C54FE97DF7}" dt="2023-04-11T17:03:14.293" v="2119" actId="165"/>
            <ac:grpSpMkLst>
              <pc:docMk/>
              <pc:sldMasterMk cId="2317532505" sldId="2147483672"/>
              <pc:sldLayoutMk cId="4235989035" sldId="2147483687"/>
              <ac:grpSpMk id="30" creationId="{DE27D0E0-2504-71B1-A283-08EF6E218058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30.909" v="2330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30.257" v="202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46103BB5-65B4-9842-B5DB-38C54FE97DF7}" dt="2023-04-11T18:13:30.909" v="2330" actId="164"/>
            <ac:grpSpMkLst>
              <pc:docMk/>
              <pc:sldMasterMk cId="2317532505" sldId="2147483672"/>
              <pc:sldLayoutMk cId="1868233498" sldId="2147483688"/>
              <ac:grpSpMk id="2" creationId="{375D66A3-CA37-9177-EAF5-BB4A2D1811E7}"/>
            </ac:grpSpMkLst>
          </pc:grpChg>
          <pc:grpChg chg="add del mod">
            <ac:chgData name="Chuck Tomasi" userId="79514c44-a18e-4aaa-84b1-18f74099d6b1" providerId="ADAL" clId="{46103BB5-65B4-9842-B5DB-38C54FE97DF7}" dt="2023-04-11T17:02:33.952" v="2117" actId="165"/>
            <ac:grpSpMkLst>
              <pc:docMk/>
              <pc:sldMasterMk cId="2317532505" sldId="2147483672"/>
              <pc:sldLayoutMk cId="1868233498" sldId="2147483688"/>
              <ac:grpSpMk id="3" creationId="{A339537B-25DB-CD7A-AE81-73C361AACFD8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11.031" v="2327" actId="164"/>
          <pc:sldLayoutMkLst>
            <pc:docMk/>
            <pc:sldMasterMk cId="2317532505" sldId="2147483672"/>
            <pc:sldLayoutMk cId="3561885276" sldId="2147483690"/>
          </pc:sldLayoutMkLst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2" creationId="{6172B728-832E-7D46-6F42-5C7E8B97E225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" creationId="{5F1E1271-BD71-A7FB-4F4E-24C53DF91146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4" creationId="{FACBCECF-C1C4-BDD2-93B2-DC7ADCC672C6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5" creationId="{BFF2059A-8405-44F2-5818-6D5D679A5908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" creationId="{3D7D238F-77EC-D158-25BD-2103F968897B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3" creationId="{41CD8559-0654-EA56-9B1C-3888D72AD56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6" creationId="{11C2BB92-CF93-BEC6-6666-E75FFB62231D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17" creationId="{1753D437-A193-1722-4D64-FEB737F23EDF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1" creationId="{46CC00D9-22DB-91E8-BB28-DC88BD68A75A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2" creationId="{27DA654C-6E20-7EFC-A536-8FAE7C3EA4D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3" creationId="{60B8FEAE-FB72-63B4-7FCE-3C50BF04532E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4" creationId="{3D77789C-8366-699D-CFD3-351503D1C501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6" creationId="{D4776BAF-687A-D1CE-EFE1-070BBA3C1D98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7" creationId="{71904943-96EB-7136-3082-B904B762B98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11T18:13:11.031" v="2327" actId="164"/>
            <ac:grpSpMkLst>
              <pc:docMk/>
              <pc:sldMasterMk cId="2317532505" sldId="2147483672"/>
              <pc:sldLayoutMk cId="3561885276" sldId="2147483690"/>
              <ac:grpSpMk id="35" creationId="{07673F8A-1066-F047-C109-D6213107E98A}"/>
            </ac:grpSpMkLst>
          </pc:grpChg>
          <pc:grpChg chg="add del mod">
            <ac:chgData name="Chuck Tomasi" userId="79514c44-a18e-4aaa-84b1-18f74099d6b1" providerId="ADAL" clId="{46103BB5-65B4-9842-B5DB-38C54FE97DF7}" dt="2023-04-11T15:40:16.712" v="2028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46103BB5-65B4-9842-B5DB-38C54FE97DF7}" dt="2023-04-11T17:32:44.766" v="2146" actId="165"/>
            <ac:grpSpMkLst>
              <pc:docMk/>
              <pc:sldMasterMk cId="2317532505" sldId="2147483672"/>
              <pc:sldLayoutMk cId="3561885276" sldId="2147483690"/>
              <ac:grpSpMk id="38" creationId="{BC9F9357-7887-CA0E-80FB-1CABB0DCF89A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03.432" v="2326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2" creationId="{2DA0D9DB-C8B8-C6A4-750C-0435A4B2DFA9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" creationId="{DCDA8FEB-4737-1A1F-E74E-B71A7C67182B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4" creationId="{B5974B2A-A8F7-6F1A-AC92-B068D18CCE70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5" creationId="{F8FE8E3D-D055-82A1-0483-064D5A0CA3B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6" creationId="{E3CCCE4C-291D-5C0F-6884-094608F1E815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3" creationId="{FCD2B462-8FBB-B478-DF1C-FE443F2CB1BB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4" creationId="{0DB7B0F6-1165-C334-E4A1-A6F242FC2AE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6" creationId="{FE26B156-5EAA-1A3A-233E-E267A50E6F60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0" creationId="{A5A77697-E254-55B3-BC5B-8B929F810A6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1" creationId="{BA786DA9-698D-474B-56DE-C545894EE20C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2" creationId="{800E5F99-7699-F119-D6A7-416DE4D7662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3" creationId="{F302D010-F38B-0862-7C6C-BFE15A1586B3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4" creationId="{1EA37532-1464-4C2B-9336-C97E3636820A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6" creationId="{AD1B6AD0-8588-D93F-8257-123A8E619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0:53.672" v="203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grpChg chg="add mod">
            <ac:chgData name="Chuck Tomasi" userId="79514c44-a18e-4aaa-84b1-18f74099d6b1" providerId="ADAL" clId="{46103BB5-65B4-9842-B5DB-38C54FE97DF7}" dt="2023-04-11T18:13:03.432" v="2326" actId="164"/>
            <ac:grpSpMkLst>
              <pc:docMk/>
              <pc:sldMasterMk cId="2317532505" sldId="2147483672"/>
              <pc:sldLayoutMk cId="2765756988" sldId="2147483691"/>
              <ac:grpSpMk id="35" creationId="{F94282B0-23CC-7771-6C1F-123549CB990F}"/>
            </ac:grpSpMkLst>
          </pc:grpChg>
          <pc:grpChg chg="add del mod">
            <ac:chgData name="Chuck Tomasi" userId="79514c44-a18e-4aaa-84b1-18f74099d6b1" providerId="ADAL" clId="{46103BB5-65B4-9842-B5DB-38C54FE97DF7}" dt="2023-04-11T17:34:43.508" v="2148" actId="165"/>
            <ac:grpSpMkLst>
              <pc:docMk/>
              <pc:sldMasterMk cId="2317532505" sldId="2147483672"/>
              <pc:sldLayoutMk cId="2765756988" sldId="2147483691"/>
              <ac:grpSpMk id="37" creationId="{1C3EA67E-F708-CE18-1467-89033264B895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57.360" v="2325" actId="164"/>
          <pc:sldLayoutMkLst>
            <pc:docMk/>
            <pc:sldMasterMk cId="2317532505" sldId="2147483672"/>
            <pc:sldLayoutMk cId="3115124350" sldId="2147483692"/>
          </pc:sldLayoutMkLst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2" creationId="{ACF49A5E-059E-A47E-0DEB-BCB3D2CA53DD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" creationId="{DDE7C036-BF15-9C8C-A66B-3F71CA97BFC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" creationId="{50FA0E51-E93C-835D-913A-DA123A35AABC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5" creationId="{6AED29C7-3DC6-C512-A023-333AE2B82DD3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" creationId="{825D1A09-5825-CC42-D368-67ABE092B4C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3" creationId="{200ECCE7-2BB9-AFD2-0057-F9A451C0D9D1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4" creationId="{9A5806E5-E142-88BA-2351-5C7ADEB883D5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0" creationId="{EC44CD10-88E1-9407-4A41-F69229DB8B18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1" creationId="{A1A070FA-8EA0-3518-387B-5886488E7E60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2" creationId="{EA7CFB57-AC85-1A8D-F2BD-1044F2EDD22E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3" creationId="{9234FC4D-BA66-011D-A91C-78209DD1929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9" creationId="{6809C5A4-2299-0123-6F20-AFAC3AD8A0A7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2" creationId="{B641AB2E-0A66-78E6-CB88-2F3929176C5A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3" creationId="{B4BE33EF-21F8-40B1-FC8E-856C44F2F390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11T18:12:57.360" v="2325" actId="164"/>
            <ac:grpSpMkLst>
              <pc:docMk/>
              <pc:sldMasterMk cId="2317532505" sldId="2147483672"/>
              <pc:sldLayoutMk cId="3115124350" sldId="2147483692"/>
              <ac:grpSpMk id="41" creationId="{079EFAF8-B8B0-FCF3-41A8-FC511D8BD17D}"/>
            </ac:grpSpMkLst>
          </pc:grpChg>
          <pc:grpChg chg="add del mod">
            <ac:chgData name="Chuck Tomasi" userId="79514c44-a18e-4aaa-84b1-18f74099d6b1" providerId="ADAL" clId="{46103BB5-65B4-9842-B5DB-38C54FE97DF7}" dt="2023-04-11T15:41:13.229" v="2032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46103BB5-65B4-9842-B5DB-38C54FE97DF7}" dt="2023-04-11T17:34:56.961" v="2150" actId="165"/>
            <ac:grpSpMkLst>
              <pc:docMk/>
              <pc:sldMasterMk cId="2317532505" sldId="2147483672"/>
              <pc:sldLayoutMk cId="3115124350" sldId="2147483692"/>
              <ac:grpSpMk id="44" creationId="{E199B969-8A55-35F3-EF14-B8F836BB703D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44.569" v="2324" actId="164"/>
          <pc:sldLayoutMkLst>
            <pc:docMk/>
            <pc:sldMasterMk cId="2317532505" sldId="2147483672"/>
            <pc:sldLayoutMk cId="2576591510" sldId="2147483693"/>
          </pc:sldLayoutMkLst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2" creationId="{2C00F691-984D-569D-8460-C1D3CF6EA66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" creationId="{9999CC31-144C-C5D4-5EB4-20110DCC5648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4" creationId="{F051DA15-46A5-4B95-883C-5EFACDAF786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5" creationId="{C635E264-31B2-7EB5-7013-9E9E2784F7E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" creationId="{317E559D-1C6A-2452-19FE-DA9157800C6D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3" creationId="{4E088943-989C-A06E-402B-7159381532B2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7" creationId="{D9CE9BB9-4D3E-BC94-2112-0EC4A61A54A3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8" creationId="{7FD25731-6B39-4745-20F6-64084BE78777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2" creationId="{053163B0-19C7-091D-C7DF-5996159C6789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3" creationId="{97DEA7E6-B441-1014-8FEB-94338B52377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5" creationId="{3819546D-D924-9C57-4FFE-5F5801E727B9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6" creationId="{E377A8CA-0F86-9C2D-6917-BBF90C21261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7" creationId="{3D1352BA-2291-5B3E-6E22-D6BD340FB063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8" creationId="{00AD96A1-B5F6-4079-56B5-4D1F254F9DE2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22.770" v="2034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grpChg chg="add mod">
            <ac:chgData name="Chuck Tomasi" userId="79514c44-a18e-4aaa-84b1-18f74099d6b1" providerId="ADAL" clId="{46103BB5-65B4-9842-B5DB-38C54FE97DF7}" dt="2023-04-11T18:12:44.569" v="2324" actId="164"/>
            <ac:grpSpMkLst>
              <pc:docMk/>
              <pc:sldMasterMk cId="2317532505" sldId="2147483672"/>
              <pc:sldLayoutMk cId="2576591510" sldId="2147483693"/>
              <ac:grpSpMk id="34" creationId="{CE0B4803-7709-3660-94F5-DDCC9EC9B5C5}"/>
            </ac:grpSpMkLst>
          </pc:grpChg>
          <pc:grpChg chg="add del mod">
            <ac:chgData name="Chuck Tomasi" userId="79514c44-a18e-4aaa-84b1-18f74099d6b1" providerId="ADAL" clId="{46103BB5-65B4-9842-B5DB-38C54FE97DF7}" dt="2023-04-11T17:35:10.096" v="2152" actId="165"/>
            <ac:grpSpMkLst>
              <pc:docMk/>
              <pc:sldMasterMk cId="2317532505" sldId="2147483672"/>
              <pc:sldLayoutMk cId="2576591510" sldId="2147483693"/>
              <ac:grpSpMk id="39" creationId="{4D7134DF-A5F5-88A9-6106-DAADBC5A6A50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33.082" v="2323" actId="164"/>
          <pc:sldLayoutMkLst>
            <pc:docMk/>
            <pc:sldMasterMk cId="2317532505" sldId="2147483672"/>
            <pc:sldLayoutMk cId="609928305" sldId="2147483694"/>
          </pc:sldLayoutMkLst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2" creationId="{4E7E8113-A4C3-8127-8203-1AE01659FCF4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" creationId="{29BEEEDC-D167-4438-8C1C-BBBE08EA3B9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4" creationId="{89AE3C8C-0D29-AD45-5128-A44370685578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5" creationId="{685DD585-8439-ABC5-F948-F450ABB34E4E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" creationId="{F63FD0C1-5EE0-47E5-EF41-EAB6B1724C21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3" creationId="{CC79BCBD-F13E-A61A-6178-17D477A86E81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4" creationId="{479B6934-D32B-D1C2-16A0-D5F9A3CCF8D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6" creationId="{4A6568E1-D777-5A96-5977-E73E6A33A26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0" creationId="{9052D487-0166-03DA-BE4A-68E3E8AC7BC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1" creationId="{BACEA4CA-C9D8-443A-1F64-3CAE7D40CA68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3" creationId="{BCF6FA5F-1954-084E-FC56-BA5770C487E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4" creationId="{55FE4981-F8FA-C435-D6E2-269AD3E42CBF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5" creationId="{C87D5E48-E57C-2513-0A5F-ED822274310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6" creationId="{E6D75828-165F-A735-8E9A-55A4935F4C7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32.287" v="2036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grpChg chg="add mod">
            <ac:chgData name="Chuck Tomasi" userId="79514c44-a18e-4aaa-84b1-18f74099d6b1" providerId="ADAL" clId="{46103BB5-65B4-9842-B5DB-38C54FE97DF7}" dt="2023-04-11T18:12:33.082" v="2323" actId="164"/>
            <ac:grpSpMkLst>
              <pc:docMk/>
              <pc:sldMasterMk cId="2317532505" sldId="2147483672"/>
              <pc:sldLayoutMk cId="609928305" sldId="2147483694"/>
              <ac:grpSpMk id="32" creationId="{8A5E41E9-361C-B679-182E-BE6F13DD5B19}"/>
            </ac:grpSpMkLst>
          </pc:grpChg>
          <pc:grpChg chg="add del mod">
            <ac:chgData name="Chuck Tomasi" userId="79514c44-a18e-4aaa-84b1-18f74099d6b1" providerId="ADAL" clId="{46103BB5-65B4-9842-B5DB-38C54FE97DF7}" dt="2023-04-11T17:35:47.387" v="2154" actId="165"/>
            <ac:grpSpMkLst>
              <pc:docMk/>
              <pc:sldMasterMk cId="2317532505" sldId="2147483672"/>
              <pc:sldLayoutMk cId="609928305" sldId="2147483694"/>
              <ac:grpSpMk id="37" creationId="{DF6BC8C5-FCE7-7D0F-C3DA-B425FBBAE362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26.306" v="2322" actId="164"/>
          <pc:sldLayoutMkLst>
            <pc:docMk/>
            <pc:sldMasterMk cId="2317532505" sldId="2147483672"/>
            <pc:sldLayoutMk cId="832540068" sldId="2147483695"/>
          </pc:sldLayoutMkLst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2" creationId="{09FA4BFF-78F0-B7AA-D7F3-2760ECBD0B2F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" creationId="{7D0CEFD0-3E3A-E049-E814-E50C1CD5DB9B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4" creationId="{CBF38E7F-9212-8014-0648-6F597BD21B41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5" creationId="{CF80AD8F-C7A3-292C-F655-FA480306CDE4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" creationId="{D2D4EA13-203C-FE3B-12A4-CB1628FD46EE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3" creationId="{17A7F194-0459-7ECC-A059-DCBA8426F38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4" creationId="{C0BDF360-C497-7ADC-D4C6-E1653D2FEDB4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6" creationId="{50A20C50-CE18-10DC-62AD-29EDA0EB106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0" creationId="{8FC117B6-766D-37B1-5283-1D84AE2FB09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1" creationId="{1F112EF5-AE20-AE42-9842-D26F530EE6C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3" creationId="{B1AA8E44-33D9-D595-766C-862AF86F530A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4" creationId="{AD78C64C-0546-1F12-70A8-DC1F1A6E7E50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5" creationId="{292C32E8-9A96-9138-1F23-9E1595E0ECB2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6" creationId="{4C2A5189-C6EA-EDE1-A767-ACFF8C107FC9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del mod">
            <ac:chgData name="Chuck Tomasi" userId="79514c44-a18e-4aaa-84b1-18f74099d6b1" providerId="ADAL" clId="{46103BB5-65B4-9842-B5DB-38C54FE97DF7}" dt="2023-04-11T15:41:42.183" v="2038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grpChg chg="add mod">
            <ac:chgData name="Chuck Tomasi" userId="79514c44-a18e-4aaa-84b1-18f74099d6b1" providerId="ADAL" clId="{46103BB5-65B4-9842-B5DB-38C54FE97DF7}" dt="2023-04-11T18:12:26.306" v="2322" actId="164"/>
            <ac:grpSpMkLst>
              <pc:docMk/>
              <pc:sldMasterMk cId="2317532505" sldId="2147483672"/>
              <pc:sldLayoutMk cId="832540068" sldId="2147483695"/>
              <ac:grpSpMk id="32" creationId="{EBCAC543-6BCC-3630-85F3-0715572F9E84}"/>
            </ac:grpSpMkLst>
          </pc:grpChg>
          <pc:grpChg chg="add del mod">
            <ac:chgData name="Chuck Tomasi" userId="79514c44-a18e-4aaa-84b1-18f74099d6b1" providerId="ADAL" clId="{46103BB5-65B4-9842-B5DB-38C54FE97DF7}" dt="2023-04-11T17:35:58.180" v="2156" actId="165"/>
            <ac:grpSpMkLst>
              <pc:docMk/>
              <pc:sldMasterMk cId="2317532505" sldId="2147483672"/>
              <pc:sldLayoutMk cId="832540068" sldId="2147483695"/>
              <ac:grpSpMk id="37" creationId="{767F951F-016D-8202-92B2-1EDD5B4FE77F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8.385" v="2321" actId="164"/>
          <pc:sldLayoutMkLst>
            <pc:docMk/>
            <pc:sldMasterMk cId="2317532505" sldId="2147483672"/>
            <pc:sldLayoutMk cId="3996452978" sldId="2147483696"/>
          </pc:sldLayoutMkLst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2" creationId="{0AC4436E-DD07-BCED-E3D3-C34601ED53E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" creationId="{80B6A553-5EC1-4A7A-6BC6-2118061AE524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4" creationId="{C32A4C89-A751-35FF-3EF4-F4F7F9F438E9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5" creationId="{7624EC55-CED2-0EE2-FC6D-08AB6E58E2F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" creationId="{3CC69632-AB18-3524-A201-AE869432C4D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3" creationId="{63035B9A-B292-6881-5CB7-F42CCBA0FFEF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4" creationId="{9DF140EC-1994-F216-FB6C-A985D61AADA7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6" creationId="{97DB1F03-B844-6A98-1823-56778B8AF850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0" creationId="{7A86048C-56E1-8143-C453-18AAF72C82AA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1" creationId="{43BB7EED-980C-0A7C-1AA0-21E649B04A0B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3" creationId="{C6D41D37-9636-6C96-9223-4106BC235BC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4" creationId="{5963B806-1AD8-B1CC-D343-8819F2805953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5" creationId="{281D9119-4690-C4A7-975D-D7B10C0A6916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6" creationId="{6C1A69E1-3ECD-C0CA-1174-8AC4F049A5A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del mod">
            <ac:chgData name="Chuck Tomasi" userId="79514c44-a18e-4aaa-84b1-18f74099d6b1" providerId="ADAL" clId="{46103BB5-65B4-9842-B5DB-38C54FE97DF7}" dt="2023-04-11T15:41:51.961" v="2040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grpChg chg="add mod">
            <ac:chgData name="Chuck Tomasi" userId="79514c44-a18e-4aaa-84b1-18f74099d6b1" providerId="ADAL" clId="{46103BB5-65B4-9842-B5DB-38C54FE97DF7}" dt="2023-04-11T18:12:18.385" v="2321" actId="164"/>
            <ac:grpSpMkLst>
              <pc:docMk/>
              <pc:sldMasterMk cId="2317532505" sldId="2147483672"/>
              <pc:sldLayoutMk cId="3996452978" sldId="2147483696"/>
              <ac:grpSpMk id="32" creationId="{BFD4AD2E-A871-304F-B9C9-CCCFBCD752B0}"/>
            </ac:grpSpMkLst>
          </pc:grpChg>
          <pc:grpChg chg="add del mod">
            <ac:chgData name="Chuck Tomasi" userId="79514c44-a18e-4aaa-84b1-18f74099d6b1" providerId="ADAL" clId="{46103BB5-65B4-9842-B5DB-38C54FE97DF7}" dt="2023-04-11T17:36:08.766" v="2158" actId="165"/>
            <ac:grpSpMkLst>
              <pc:docMk/>
              <pc:sldMasterMk cId="2317532505" sldId="2147483672"/>
              <pc:sldLayoutMk cId="3996452978" sldId="2147483696"/>
              <ac:grpSpMk id="37" creationId="{DC469E63-0780-A988-4B8F-554130B72324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2.607" v="2320" actId="164"/>
          <pc:sldLayoutMkLst>
            <pc:docMk/>
            <pc:sldMasterMk cId="2317532505" sldId="2147483672"/>
            <pc:sldLayoutMk cId="4272125660" sldId="2147483697"/>
          </pc:sldLayoutMkLst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2" creationId="{88CCE488-0CD2-177F-4D88-4351D6D4DDA3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3" creationId="{9A69387C-75DD-4435-66E5-A2BBEAB766B8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4" creationId="{6BC59A33-6B50-DBE8-5FB8-7876FBA64AC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" creationId="{ED675720-4490-1EF5-38F9-0B866A1AB43E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6" creationId="{E3DD5D1F-DA95-770E-4730-DFAB55D273B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3" creationId="{EF26864C-59F7-3EFE-1A1B-047C9E33038F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4" creationId="{3BE50F76-0DC3-EAE7-12C4-B00E5530021D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6" creationId="{C70989DD-986B-7630-BC81-470BD1725B44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7" creationId="{61F01227-E823-BA7F-9442-5223FAC9A15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8" creationId="{96A4786E-CB5A-487F-1A9F-626924AFE6B6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9" creationId="{5C99E0F3-5A7F-E873-29F8-AA3A67E27502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1" creationId="{38174428-F4F1-7D8E-20B8-CBCEF7062F6E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8" creationId="{39F18801-81D0-B07F-94EB-3F5E86ED2793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9" creationId="{2EC7CB71-BE7F-2232-6230-3D2F26133AC7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del mod">
            <ac:chgData name="Chuck Tomasi" userId="79514c44-a18e-4aaa-84b1-18f74099d6b1" providerId="ADAL" clId="{46103BB5-65B4-9842-B5DB-38C54FE97DF7}" dt="2023-04-11T15:42:02.925" v="2042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del mod">
            <ac:chgData name="Chuck Tomasi" userId="79514c44-a18e-4aaa-84b1-18f74099d6b1" providerId="ADAL" clId="{46103BB5-65B4-9842-B5DB-38C54FE97DF7}" dt="2023-04-11T17:36:24.702" v="2160" actId="165"/>
            <ac:grpSpMkLst>
              <pc:docMk/>
              <pc:sldMasterMk cId="2317532505" sldId="2147483672"/>
              <pc:sldLayoutMk cId="4272125660" sldId="2147483697"/>
              <ac:grpSpMk id="20" creationId="{11D3A296-AF21-40EE-B7C6-B97C87FE252A}"/>
            </ac:grpSpMkLst>
          </pc:grpChg>
          <pc:grpChg chg="add mod">
            <ac:chgData name="Chuck Tomasi" userId="79514c44-a18e-4aaa-84b1-18f74099d6b1" providerId="ADAL" clId="{46103BB5-65B4-9842-B5DB-38C54FE97DF7}" dt="2023-04-11T18:12:12.607" v="2320" actId="164"/>
            <ac:grpSpMkLst>
              <pc:docMk/>
              <pc:sldMasterMk cId="2317532505" sldId="2147483672"/>
              <pc:sldLayoutMk cId="4272125660" sldId="2147483697"/>
              <ac:grpSpMk id="60" creationId="{CDD791C6-042C-2810-DC30-1A26580C087C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05.600" v="2319" actId="164"/>
          <pc:sldLayoutMkLst>
            <pc:docMk/>
            <pc:sldMasterMk cId="2317532505" sldId="2147483672"/>
            <pc:sldLayoutMk cId="1463208559" sldId="2147483698"/>
          </pc:sldLayoutMkLst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2" creationId="{416D14C8-683C-917E-9446-5C713D8F702E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3" creationId="{6160F4A0-BD07-9BD2-746A-884B9AA2EB36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4" creationId="{8B9802CD-A34E-D89E-0A1C-33708CCCBC7C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" creationId="{64C4B51D-B067-2A8F-9901-9348BADC79D6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6" creationId="{1F4102D5-3793-591A-7D2E-8A221092E4A5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3" creationId="{34442F46-C1C1-1A4E-9E09-A8A07FA99074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4" creationId="{943C9950-7680-C006-A413-874FF0E94F2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6" creationId="{15F8882B-B3F0-6747-BA54-35E70888564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7" creationId="{0BD68275-499E-5848-84E6-882873BC86C1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8" creationId="{CBE3C872-F044-B967-3123-54E918E8B957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9" creationId="{32292528-1767-BEF9-2D74-1EDF5634ABFC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1" creationId="{DFEFF42C-8881-63A8-D25E-F05852D51AE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6" creationId="{9BD7E0B3-F1E2-BE22-874F-025246A2B93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8" creationId="{80603056-7541-3600-504B-73DC35119D5F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del mod">
            <ac:chgData name="Chuck Tomasi" userId="79514c44-a18e-4aaa-84b1-18f74099d6b1" providerId="ADAL" clId="{46103BB5-65B4-9842-B5DB-38C54FE97DF7}" dt="2023-04-11T15:42:14.238" v="2044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del mod">
            <ac:chgData name="Chuck Tomasi" userId="79514c44-a18e-4aaa-84b1-18f74099d6b1" providerId="ADAL" clId="{46103BB5-65B4-9842-B5DB-38C54FE97DF7}" dt="2023-04-11T17:36:35.149" v="2162" actId="165"/>
            <ac:grpSpMkLst>
              <pc:docMk/>
              <pc:sldMasterMk cId="2317532505" sldId="2147483672"/>
              <pc:sldLayoutMk cId="1463208559" sldId="2147483698"/>
              <ac:grpSpMk id="20" creationId="{E0183B1C-27DB-8583-AB83-F4D2BCC8A46A}"/>
            </ac:grpSpMkLst>
          </pc:grpChg>
          <pc:grpChg chg="add mod">
            <ac:chgData name="Chuck Tomasi" userId="79514c44-a18e-4aaa-84b1-18f74099d6b1" providerId="ADAL" clId="{46103BB5-65B4-9842-B5DB-38C54FE97DF7}" dt="2023-04-11T18:12:05.600" v="2319" actId="164"/>
            <ac:grpSpMkLst>
              <pc:docMk/>
              <pc:sldMasterMk cId="2317532505" sldId="2147483672"/>
              <pc:sldLayoutMk cId="1463208559" sldId="2147483698"/>
              <ac:grpSpMk id="59" creationId="{0392CF4E-EDC6-7939-4AB3-15FEC17AE159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123.xml"/><Relationship Id="rId299" Type="http://schemas.openxmlformats.org/officeDocument/2006/relationships/slide" Target="../slides/slide374.xml"/><Relationship Id="rId21" Type="http://schemas.openxmlformats.org/officeDocument/2006/relationships/slide" Target="../slides/slide24.xml"/><Relationship Id="rId63" Type="http://schemas.openxmlformats.org/officeDocument/2006/relationships/slide" Target="../slides/slide68.xml"/><Relationship Id="rId159" Type="http://schemas.openxmlformats.org/officeDocument/2006/relationships/slide" Target="../slides/slide167.xml"/><Relationship Id="rId324" Type="http://schemas.openxmlformats.org/officeDocument/2006/relationships/slide" Target="../slides/slide261.xml"/><Relationship Id="rId366" Type="http://schemas.openxmlformats.org/officeDocument/2006/relationships/slide" Target="../slides/slide209.xml"/><Relationship Id="rId170" Type="http://schemas.openxmlformats.org/officeDocument/2006/relationships/slide" Target="../slides/slide178.xml"/><Relationship Id="rId226" Type="http://schemas.openxmlformats.org/officeDocument/2006/relationships/slide" Target="../slides/slide299.xml"/><Relationship Id="rId268" Type="http://schemas.openxmlformats.org/officeDocument/2006/relationships/slide" Target="../slides/slide342.xml"/><Relationship Id="rId32" Type="http://schemas.openxmlformats.org/officeDocument/2006/relationships/slide" Target="../slides/slide35.xml"/><Relationship Id="rId74" Type="http://schemas.openxmlformats.org/officeDocument/2006/relationships/slide" Target="../slides/slide79.xml"/><Relationship Id="rId128" Type="http://schemas.openxmlformats.org/officeDocument/2006/relationships/slide" Target="../slides/slide135.xml"/><Relationship Id="rId335" Type="http://schemas.openxmlformats.org/officeDocument/2006/relationships/slide" Target="../slides/slide272.xml"/><Relationship Id="rId377" Type="http://schemas.openxmlformats.org/officeDocument/2006/relationships/slide" Target="../slides/slide220.xml"/><Relationship Id="rId5" Type="http://schemas.openxmlformats.org/officeDocument/2006/relationships/slide" Target="../slides/slide8.xml"/><Relationship Id="rId181" Type="http://schemas.openxmlformats.org/officeDocument/2006/relationships/slide" Target="../slides/slide189.xml"/><Relationship Id="rId237" Type="http://schemas.openxmlformats.org/officeDocument/2006/relationships/slide" Target="../slides/slide310.xml"/><Relationship Id="rId279" Type="http://schemas.openxmlformats.org/officeDocument/2006/relationships/slide" Target="../slides/slide354.xml"/><Relationship Id="rId43" Type="http://schemas.openxmlformats.org/officeDocument/2006/relationships/slide" Target="../slides/slide47.xml"/><Relationship Id="rId139" Type="http://schemas.openxmlformats.org/officeDocument/2006/relationships/slide" Target="../slides/slide146.xml"/><Relationship Id="rId290" Type="http://schemas.openxmlformats.org/officeDocument/2006/relationships/slide" Target="../slides/slide365.xml"/><Relationship Id="rId304" Type="http://schemas.openxmlformats.org/officeDocument/2006/relationships/slide" Target="../slides/slide379.xml"/><Relationship Id="rId346" Type="http://schemas.openxmlformats.org/officeDocument/2006/relationships/slide" Target="../slides/slide283.xml"/><Relationship Id="rId85" Type="http://schemas.openxmlformats.org/officeDocument/2006/relationships/slide" Target="../slides/slide90.xml"/><Relationship Id="rId150" Type="http://schemas.openxmlformats.org/officeDocument/2006/relationships/slide" Target="../slides/slide157.xml"/><Relationship Id="rId192" Type="http://schemas.openxmlformats.org/officeDocument/2006/relationships/slide" Target="../slides/slide233.xml"/><Relationship Id="rId206" Type="http://schemas.openxmlformats.org/officeDocument/2006/relationships/slide" Target="../slides/slide247.xml"/><Relationship Id="rId248" Type="http://schemas.openxmlformats.org/officeDocument/2006/relationships/slide" Target="../slides/slide322.xml"/><Relationship Id="rId12" Type="http://schemas.openxmlformats.org/officeDocument/2006/relationships/slide" Target="../slides/slide15.xml"/><Relationship Id="rId108" Type="http://schemas.openxmlformats.org/officeDocument/2006/relationships/slide" Target="../slides/slide114.xml"/><Relationship Id="rId315" Type="http://schemas.openxmlformats.org/officeDocument/2006/relationships/slide" Target="../slides/slide256.xml"/><Relationship Id="rId357" Type="http://schemas.openxmlformats.org/officeDocument/2006/relationships/slide" Target="../slides/slide200.xml"/><Relationship Id="rId54" Type="http://schemas.openxmlformats.org/officeDocument/2006/relationships/slide" Target="../slides/slide58.xml"/><Relationship Id="rId96" Type="http://schemas.openxmlformats.org/officeDocument/2006/relationships/slide" Target="../slides/slide102.xml"/><Relationship Id="rId161" Type="http://schemas.openxmlformats.org/officeDocument/2006/relationships/slide" Target="../slides/slide169.xml"/><Relationship Id="rId217" Type="http://schemas.openxmlformats.org/officeDocument/2006/relationships/slide" Target="../slides/slide290.xml"/><Relationship Id="rId259" Type="http://schemas.openxmlformats.org/officeDocument/2006/relationships/slide" Target="../slides/slide333.xml"/><Relationship Id="rId23" Type="http://schemas.openxmlformats.org/officeDocument/2006/relationships/slide" Target="../slides/slide26.xml"/><Relationship Id="rId119" Type="http://schemas.openxmlformats.org/officeDocument/2006/relationships/slide" Target="../slides/slide125.xml"/><Relationship Id="rId270" Type="http://schemas.openxmlformats.org/officeDocument/2006/relationships/slide" Target="../slides/slide344.xml"/><Relationship Id="rId326" Type="http://schemas.openxmlformats.org/officeDocument/2006/relationships/slide" Target="../slides/slide263.xml"/><Relationship Id="rId65" Type="http://schemas.openxmlformats.org/officeDocument/2006/relationships/slide" Target="../slides/slide70.xml"/><Relationship Id="rId130" Type="http://schemas.openxmlformats.org/officeDocument/2006/relationships/slide" Target="../slides/slide137.xml"/><Relationship Id="rId368" Type="http://schemas.openxmlformats.org/officeDocument/2006/relationships/slide" Target="../slides/slide211.xml"/><Relationship Id="rId172" Type="http://schemas.openxmlformats.org/officeDocument/2006/relationships/slide" Target="../slides/slide180.xml"/><Relationship Id="rId228" Type="http://schemas.openxmlformats.org/officeDocument/2006/relationships/slide" Target="../slides/slide301.xml"/><Relationship Id="rId281" Type="http://schemas.openxmlformats.org/officeDocument/2006/relationships/slide" Target="../slides/slide356.xml"/><Relationship Id="rId337" Type="http://schemas.openxmlformats.org/officeDocument/2006/relationships/slide" Target="../slides/slide274.xml"/><Relationship Id="rId34" Type="http://schemas.openxmlformats.org/officeDocument/2006/relationships/slide" Target="../slides/slide38.xml"/><Relationship Id="rId76" Type="http://schemas.openxmlformats.org/officeDocument/2006/relationships/slide" Target="../slides/slide81.xml"/><Relationship Id="rId141" Type="http://schemas.openxmlformats.org/officeDocument/2006/relationships/slide" Target="../slides/slide148.xml"/><Relationship Id="rId379" Type="http://schemas.openxmlformats.org/officeDocument/2006/relationships/slide" Target="../slides/slide222.xml"/><Relationship Id="rId7" Type="http://schemas.openxmlformats.org/officeDocument/2006/relationships/slide" Target="../slides/slide10.xml"/><Relationship Id="rId183" Type="http://schemas.openxmlformats.org/officeDocument/2006/relationships/slide" Target="../slides/slide191.xml"/><Relationship Id="rId239" Type="http://schemas.openxmlformats.org/officeDocument/2006/relationships/slide" Target="../slides/slide312.xml"/><Relationship Id="rId250" Type="http://schemas.openxmlformats.org/officeDocument/2006/relationships/slide" Target="../slides/slide324.xml"/><Relationship Id="rId292" Type="http://schemas.openxmlformats.org/officeDocument/2006/relationships/slide" Target="../slides/slide367.xml"/><Relationship Id="rId306" Type="http://schemas.openxmlformats.org/officeDocument/2006/relationships/slide" Target="../slides/slide381.xml"/><Relationship Id="rId45" Type="http://schemas.openxmlformats.org/officeDocument/2006/relationships/slide" Target="../slides/slide49.xml"/><Relationship Id="rId87" Type="http://schemas.openxmlformats.org/officeDocument/2006/relationships/slide" Target="../slides/slide92.xml"/><Relationship Id="rId110" Type="http://schemas.openxmlformats.org/officeDocument/2006/relationships/slide" Target="../slides/slide116.xml"/><Relationship Id="rId348" Type="http://schemas.openxmlformats.org/officeDocument/2006/relationships/slide" Target="../slides/slide285.xml"/><Relationship Id="rId152" Type="http://schemas.openxmlformats.org/officeDocument/2006/relationships/slide" Target="../slides/slide159.xml"/><Relationship Id="rId194" Type="http://schemas.openxmlformats.org/officeDocument/2006/relationships/slide" Target="../slides/slide235.xml"/><Relationship Id="rId208" Type="http://schemas.openxmlformats.org/officeDocument/2006/relationships/slide" Target="../slides/slide249.xml"/><Relationship Id="rId261" Type="http://schemas.openxmlformats.org/officeDocument/2006/relationships/slide" Target="../slides/slide335.xml"/><Relationship Id="rId14" Type="http://schemas.openxmlformats.org/officeDocument/2006/relationships/slide" Target="../slides/slide17.xml"/><Relationship Id="rId56" Type="http://schemas.openxmlformats.org/officeDocument/2006/relationships/slide" Target="../slides/slide60.xml"/><Relationship Id="rId317" Type="http://schemas.openxmlformats.org/officeDocument/2006/relationships/slide" Target="../slides/slide319.xml"/><Relationship Id="rId359" Type="http://schemas.openxmlformats.org/officeDocument/2006/relationships/slide" Target="../slides/slide202.xml"/><Relationship Id="rId98" Type="http://schemas.openxmlformats.org/officeDocument/2006/relationships/slide" Target="../slides/slide104.xml"/><Relationship Id="rId121" Type="http://schemas.openxmlformats.org/officeDocument/2006/relationships/slide" Target="../slides/slide127.xml"/><Relationship Id="rId163" Type="http://schemas.openxmlformats.org/officeDocument/2006/relationships/slide" Target="../slides/slide171.xml"/><Relationship Id="rId219" Type="http://schemas.openxmlformats.org/officeDocument/2006/relationships/slide" Target="../slides/slide292.xml"/><Relationship Id="rId370" Type="http://schemas.openxmlformats.org/officeDocument/2006/relationships/slide" Target="../slides/slide213.xml"/><Relationship Id="rId230" Type="http://schemas.openxmlformats.org/officeDocument/2006/relationships/slide" Target="../slides/slide303.xml"/><Relationship Id="rId25" Type="http://schemas.openxmlformats.org/officeDocument/2006/relationships/slide" Target="../slides/slide28.xml"/><Relationship Id="rId67" Type="http://schemas.openxmlformats.org/officeDocument/2006/relationships/slide" Target="../slides/slide72.xml"/><Relationship Id="rId272" Type="http://schemas.openxmlformats.org/officeDocument/2006/relationships/slide" Target="../slides/slide346.xml"/><Relationship Id="rId328" Type="http://schemas.openxmlformats.org/officeDocument/2006/relationships/slide" Target="../slides/slide265.xml"/><Relationship Id="rId132" Type="http://schemas.openxmlformats.org/officeDocument/2006/relationships/slide" Target="../slides/slide139.xml"/><Relationship Id="rId174" Type="http://schemas.openxmlformats.org/officeDocument/2006/relationships/slide" Target="../slides/slide182.xml"/><Relationship Id="rId241" Type="http://schemas.openxmlformats.org/officeDocument/2006/relationships/slide" Target="../slides/slide314.xml"/><Relationship Id="rId36" Type="http://schemas.openxmlformats.org/officeDocument/2006/relationships/slide" Target="../slides/slide40.xml"/><Relationship Id="rId283" Type="http://schemas.openxmlformats.org/officeDocument/2006/relationships/slide" Target="../slides/slide358.xml"/><Relationship Id="rId339" Type="http://schemas.openxmlformats.org/officeDocument/2006/relationships/slide" Target="../slides/slide276.xml"/><Relationship Id="rId78" Type="http://schemas.openxmlformats.org/officeDocument/2006/relationships/slide" Target="../slides/slide83.xml"/><Relationship Id="rId101" Type="http://schemas.openxmlformats.org/officeDocument/2006/relationships/slide" Target="../slides/slide107.xml"/><Relationship Id="rId143" Type="http://schemas.openxmlformats.org/officeDocument/2006/relationships/slide" Target="../slides/slide150.xml"/><Relationship Id="rId185" Type="http://schemas.openxmlformats.org/officeDocument/2006/relationships/slide" Target="../slides/slide226.xml"/><Relationship Id="rId350" Type="http://schemas.openxmlformats.org/officeDocument/2006/relationships/slide" Target="../slides/slide193.xml"/><Relationship Id="rId9" Type="http://schemas.openxmlformats.org/officeDocument/2006/relationships/slide" Target="../slides/slide12.xml"/><Relationship Id="rId210" Type="http://schemas.openxmlformats.org/officeDocument/2006/relationships/slide" Target="../slides/slide251.xml"/><Relationship Id="rId26" Type="http://schemas.openxmlformats.org/officeDocument/2006/relationships/slide" Target="../slides/slide29.xml"/><Relationship Id="rId231" Type="http://schemas.openxmlformats.org/officeDocument/2006/relationships/slide" Target="../slides/slide304.xml"/><Relationship Id="rId252" Type="http://schemas.openxmlformats.org/officeDocument/2006/relationships/slide" Target="../slides/slide326.xml"/><Relationship Id="rId273" Type="http://schemas.openxmlformats.org/officeDocument/2006/relationships/slide" Target="../slides/slide347.xml"/><Relationship Id="rId294" Type="http://schemas.openxmlformats.org/officeDocument/2006/relationships/slide" Target="../slides/slide369.xml"/><Relationship Id="rId308" Type="http://schemas.openxmlformats.org/officeDocument/2006/relationships/slide" Target="../slides/slide36.xml"/><Relationship Id="rId329" Type="http://schemas.openxmlformats.org/officeDocument/2006/relationships/slide" Target="../slides/slide266.xml"/><Relationship Id="rId47" Type="http://schemas.openxmlformats.org/officeDocument/2006/relationships/slide" Target="../slides/slide51.xml"/><Relationship Id="rId68" Type="http://schemas.openxmlformats.org/officeDocument/2006/relationships/slide" Target="../slides/slide73.xml"/><Relationship Id="rId89" Type="http://schemas.openxmlformats.org/officeDocument/2006/relationships/slide" Target="../slides/slide94.xml"/><Relationship Id="rId112" Type="http://schemas.openxmlformats.org/officeDocument/2006/relationships/slide" Target="../slides/slide118.xml"/><Relationship Id="rId133" Type="http://schemas.openxmlformats.org/officeDocument/2006/relationships/slide" Target="../slides/slide140.xml"/><Relationship Id="rId154" Type="http://schemas.openxmlformats.org/officeDocument/2006/relationships/slide" Target="../slides/slide162.xml"/><Relationship Id="rId175" Type="http://schemas.openxmlformats.org/officeDocument/2006/relationships/slide" Target="../slides/slide183.xml"/><Relationship Id="rId340" Type="http://schemas.openxmlformats.org/officeDocument/2006/relationships/slide" Target="../slides/slide277.xml"/><Relationship Id="rId361" Type="http://schemas.openxmlformats.org/officeDocument/2006/relationships/slide" Target="../slides/slide204.xml"/><Relationship Id="rId196" Type="http://schemas.openxmlformats.org/officeDocument/2006/relationships/slide" Target="../slides/slide237.xml"/><Relationship Id="rId200" Type="http://schemas.openxmlformats.org/officeDocument/2006/relationships/slide" Target="../slides/slide241.xml"/><Relationship Id="rId16" Type="http://schemas.openxmlformats.org/officeDocument/2006/relationships/slide" Target="../slides/slide19.xml"/><Relationship Id="rId221" Type="http://schemas.openxmlformats.org/officeDocument/2006/relationships/slide" Target="../slides/slide294.xml"/><Relationship Id="rId242" Type="http://schemas.openxmlformats.org/officeDocument/2006/relationships/slide" Target="../slides/slide315.xml"/><Relationship Id="rId263" Type="http://schemas.openxmlformats.org/officeDocument/2006/relationships/slide" Target="../slides/slide337.xml"/><Relationship Id="rId284" Type="http://schemas.openxmlformats.org/officeDocument/2006/relationships/slide" Target="../slides/slide359.xml"/><Relationship Id="rId319" Type="http://schemas.openxmlformats.org/officeDocument/2006/relationships/slide" Target="../slides/slide3.xml"/><Relationship Id="rId37" Type="http://schemas.openxmlformats.org/officeDocument/2006/relationships/slide" Target="../slides/slide41.xml"/><Relationship Id="rId58" Type="http://schemas.openxmlformats.org/officeDocument/2006/relationships/slide" Target="../slides/slide62.xml"/><Relationship Id="rId79" Type="http://schemas.openxmlformats.org/officeDocument/2006/relationships/slide" Target="../slides/slide84.xml"/><Relationship Id="rId102" Type="http://schemas.openxmlformats.org/officeDocument/2006/relationships/slide" Target="../slides/slide108.xml"/><Relationship Id="rId123" Type="http://schemas.openxmlformats.org/officeDocument/2006/relationships/slide" Target="../slides/slide130.xml"/><Relationship Id="rId144" Type="http://schemas.openxmlformats.org/officeDocument/2006/relationships/slide" Target="../slides/slide151.xml"/><Relationship Id="rId330" Type="http://schemas.openxmlformats.org/officeDocument/2006/relationships/slide" Target="../slides/slide267.xml"/><Relationship Id="rId90" Type="http://schemas.openxmlformats.org/officeDocument/2006/relationships/slide" Target="../slides/slide95.xml"/><Relationship Id="rId165" Type="http://schemas.openxmlformats.org/officeDocument/2006/relationships/slide" Target="../slides/slide173.xml"/><Relationship Id="rId186" Type="http://schemas.openxmlformats.org/officeDocument/2006/relationships/slide" Target="../slides/slide227.xml"/><Relationship Id="rId351" Type="http://schemas.openxmlformats.org/officeDocument/2006/relationships/slide" Target="../slides/slide194.xml"/><Relationship Id="rId372" Type="http://schemas.openxmlformats.org/officeDocument/2006/relationships/slide" Target="../slides/slide215.xml"/><Relationship Id="rId211" Type="http://schemas.openxmlformats.org/officeDocument/2006/relationships/slide" Target="../slides/slide252.xml"/><Relationship Id="rId232" Type="http://schemas.openxmlformats.org/officeDocument/2006/relationships/slide" Target="../slides/slide305.xml"/><Relationship Id="rId253" Type="http://schemas.openxmlformats.org/officeDocument/2006/relationships/slide" Target="../slides/slide327.xml"/><Relationship Id="rId274" Type="http://schemas.openxmlformats.org/officeDocument/2006/relationships/slide" Target="../slides/slide348.xml"/><Relationship Id="rId295" Type="http://schemas.openxmlformats.org/officeDocument/2006/relationships/slide" Target="../slides/slide370.xml"/><Relationship Id="rId309" Type="http://schemas.openxmlformats.org/officeDocument/2006/relationships/slide" Target="../slides/slide66.xml"/><Relationship Id="rId27" Type="http://schemas.openxmlformats.org/officeDocument/2006/relationships/slide" Target="../slides/slide30.xml"/><Relationship Id="rId48" Type="http://schemas.openxmlformats.org/officeDocument/2006/relationships/slide" Target="../slides/slide52.xml"/><Relationship Id="rId69" Type="http://schemas.openxmlformats.org/officeDocument/2006/relationships/slide" Target="../slides/slide74.xml"/><Relationship Id="rId113" Type="http://schemas.openxmlformats.org/officeDocument/2006/relationships/slide" Target="../slides/slide119.xml"/><Relationship Id="rId134" Type="http://schemas.openxmlformats.org/officeDocument/2006/relationships/slide" Target="../slides/slide141.xml"/><Relationship Id="rId320" Type="http://schemas.openxmlformats.org/officeDocument/2006/relationships/slide" Target="../slides/slide257.xml"/><Relationship Id="rId80" Type="http://schemas.openxmlformats.org/officeDocument/2006/relationships/slide" Target="../slides/slide85.xml"/><Relationship Id="rId155" Type="http://schemas.openxmlformats.org/officeDocument/2006/relationships/slide" Target="../slides/slide163.xml"/><Relationship Id="rId176" Type="http://schemas.openxmlformats.org/officeDocument/2006/relationships/slide" Target="../slides/slide184.xml"/><Relationship Id="rId197" Type="http://schemas.openxmlformats.org/officeDocument/2006/relationships/slide" Target="../slides/slide238.xml"/><Relationship Id="rId341" Type="http://schemas.openxmlformats.org/officeDocument/2006/relationships/slide" Target="../slides/slide278.xml"/><Relationship Id="rId362" Type="http://schemas.openxmlformats.org/officeDocument/2006/relationships/slide" Target="../slides/slide205.xml"/><Relationship Id="rId201" Type="http://schemas.openxmlformats.org/officeDocument/2006/relationships/slide" Target="../slides/slide242.xml"/><Relationship Id="rId222" Type="http://schemas.openxmlformats.org/officeDocument/2006/relationships/slide" Target="../slides/slide295.xml"/><Relationship Id="rId243" Type="http://schemas.openxmlformats.org/officeDocument/2006/relationships/slide" Target="../slides/slide316.xml"/><Relationship Id="rId264" Type="http://schemas.openxmlformats.org/officeDocument/2006/relationships/slide" Target="../slides/slide338.xml"/><Relationship Id="rId285" Type="http://schemas.openxmlformats.org/officeDocument/2006/relationships/slide" Target="../slides/slide360.xml"/><Relationship Id="rId17" Type="http://schemas.openxmlformats.org/officeDocument/2006/relationships/slide" Target="../slides/slide20.xml"/><Relationship Id="rId38" Type="http://schemas.openxmlformats.org/officeDocument/2006/relationships/slide" Target="../slides/slide42.xml"/><Relationship Id="rId59" Type="http://schemas.openxmlformats.org/officeDocument/2006/relationships/slide" Target="../slides/slide63.xml"/><Relationship Id="rId103" Type="http://schemas.openxmlformats.org/officeDocument/2006/relationships/slide" Target="../slides/slide109.xml"/><Relationship Id="rId124" Type="http://schemas.openxmlformats.org/officeDocument/2006/relationships/slide" Target="../slides/slide131.xml"/><Relationship Id="rId310" Type="http://schemas.openxmlformats.org/officeDocument/2006/relationships/slide" Target="../slides/slide98.xml"/><Relationship Id="rId70" Type="http://schemas.openxmlformats.org/officeDocument/2006/relationships/slide" Target="../slides/slide75.xml"/><Relationship Id="rId91" Type="http://schemas.openxmlformats.org/officeDocument/2006/relationships/slide" Target="../slides/slide96.xml"/><Relationship Id="rId145" Type="http://schemas.openxmlformats.org/officeDocument/2006/relationships/slide" Target="../slides/slide152.xml"/><Relationship Id="rId166" Type="http://schemas.openxmlformats.org/officeDocument/2006/relationships/slide" Target="../slides/slide174.xml"/><Relationship Id="rId187" Type="http://schemas.openxmlformats.org/officeDocument/2006/relationships/slide" Target="../slides/slide228.xml"/><Relationship Id="rId331" Type="http://schemas.openxmlformats.org/officeDocument/2006/relationships/slide" Target="../slides/slide268.xml"/><Relationship Id="rId352" Type="http://schemas.openxmlformats.org/officeDocument/2006/relationships/slide" Target="../slides/slide195.xml"/><Relationship Id="rId373" Type="http://schemas.openxmlformats.org/officeDocument/2006/relationships/slide" Target="../slides/slide216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253.xml"/><Relationship Id="rId233" Type="http://schemas.openxmlformats.org/officeDocument/2006/relationships/slide" Target="../slides/slide306.xml"/><Relationship Id="rId254" Type="http://schemas.openxmlformats.org/officeDocument/2006/relationships/slide" Target="../slides/slide328.xml"/><Relationship Id="rId28" Type="http://schemas.openxmlformats.org/officeDocument/2006/relationships/slide" Target="../slides/slide31.xml"/><Relationship Id="rId49" Type="http://schemas.openxmlformats.org/officeDocument/2006/relationships/slide" Target="../slides/slide53.xml"/><Relationship Id="rId114" Type="http://schemas.openxmlformats.org/officeDocument/2006/relationships/slide" Target="../slides/slide120.xml"/><Relationship Id="rId275" Type="http://schemas.openxmlformats.org/officeDocument/2006/relationships/slide" Target="../slides/slide349.xml"/><Relationship Id="rId296" Type="http://schemas.openxmlformats.org/officeDocument/2006/relationships/slide" Target="../slides/slide371.xml"/><Relationship Id="rId300" Type="http://schemas.openxmlformats.org/officeDocument/2006/relationships/slide" Target="../slides/slide375.xml"/><Relationship Id="rId60" Type="http://schemas.openxmlformats.org/officeDocument/2006/relationships/slide" Target="../slides/slide64.xml"/><Relationship Id="rId81" Type="http://schemas.openxmlformats.org/officeDocument/2006/relationships/slide" Target="../slides/slide86.xml"/><Relationship Id="rId135" Type="http://schemas.openxmlformats.org/officeDocument/2006/relationships/slide" Target="../slides/slide142.xml"/><Relationship Id="rId156" Type="http://schemas.openxmlformats.org/officeDocument/2006/relationships/slide" Target="../slides/slide164.xml"/><Relationship Id="rId177" Type="http://schemas.openxmlformats.org/officeDocument/2006/relationships/slide" Target="../slides/slide185.xml"/><Relationship Id="rId198" Type="http://schemas.openxmlformats.org/officeDocument/2006/relationships/slide" Target="../slides/slide239.xml"/><Relationship Id="rId321" Type="http://schemas.openxmlformats.org/officeDocument/2006/relationships/slide" Target="../slides/slide258.xml"/><Relationship Id="rId342" Type="http://schemas.openxmlformats.org/officeDocument/2006/relationships/slide" Target="../slides/slide279.xml"/><Relationship Id="rId363" Type="http://schemas.openxmlformats.org/officeDocument/2006/relationships/slide" Target="../slides/slide206.xml"/><Relationship Id="rId202" Type="http://schemas.openxmlformats.org/officeDocument/2006/relationships/slide" Target="../slides/slide243.xml"/><Relationship Id="rId223" Type="http://schemas.openxmlformats.org/officeDocument/2006/relationships/slide" Target="../slides/slide296.xml"/><Relationship Id="rId244" Type="http://schemas.openxmlformats.org/officeDocument/2006/relationships/slide" Target="../slides/slide317.xml"/><Relationship Id="rId18" Type="http://schemas.openxmlformats.org/officeDocument/2006/relationships/slide" Target="../slides/slide21.xml"/><Relationship Id="rId39" Type="http://schemas.openxmlformats.org/officeDocument/2006/relationships/slide" Target="../slides/slide43.xml"/><Relationship Id="rId265" Type="http://schemas.openxmlformats.org/officeDocument/2006/relationships/slide" Target="../slides/slide339.xml"/><Relationship Id="rId286" Type="http://schemas.openxmlformats.org/officeDocument/2006/relationships/slide" Target="../slides/slide361.xml"/><Relationship Id="rId50" Type="http://schemas.openxmlformats.org/officeDocument/2006/relationships/slide" Target="../slides/slide54.xml"/><Relationship Id="rId104" Type="http://schemas.openxmlformats.org/officeDocument/2006/relationships/slide" Target="../slides/slide110.xml"/><Relationship Id="rId125" Type="http://schemas.openxmlformats.org/officeDocument/2006/relationships/slide" Target="../slides/slide132.xml"/><Relationship Id="rId146" Type="http://schemas.openxmlformats.org/officeDocument/2006/relationships/slide" Target="../slides/slide153.xml"/><Relationship Id="rId167" Type="http://schemas.openxmlformats.org/officeDocument/2006/relationships/slide" Target="../slides/slide175.xml"/><Relationship Id="rId188" Type="http://schemas.openxmlformats.org/officeDocument/2006/relationships/slide" Target="../slides/slide229.xml"/><Relationship Id="rId311" Type="http://schemas.openxmlformats.org/officeDocument/2006/relationships/slide" Target="../slides/slide129.xml"/><Relationship Id="rId332" Type="http://schemas.openxmlformats.org/officeDocument/2006/relationships/slide" Target="../slides/slide269.xml"/><Relationship Id="rId353" Type="http://schemas.openxmlformats.org/officeDocument/2006/relationships/slide" Target="../slides/slide196.xml"/><Relationship Id="rId374" Type="http://schemas.openxmlformats.org/officeDocument/2006/relationships/slide" Target="../slides/slide217.xml"/><Relationship Id="rId71" Type="http://schemas.openxmlformats.org/officeDocument/2006/relationships/slide" Target="../slides/slide76.xml"/><Relationship Id="rId92" Type="http://schemas.openxmlformats.org/officeDocument/2006/relationships/slide" Target="../slides/slide97.xml"/><Relationship Id="rId213" Type="http://schemas.openxmlformats.org/officeDocument/2006/relationships/slide" Target="../slides/slide254.xml"/><Relationship Id="rId234" Type="http://schemas.openxmlformats.org/officeDocument/2006/relationships/slide" Target="../slides/slide307.xml"/><Relationship Id="rId2" Type="http://schemas.openxmlformats.org/officeDocument/2006/relationships/slide" Target="../slides/slide5.xml"/><Relationship Id="rId29" Type="http://schemas.openxmlformats.org/officeDocument/2006/relationships/slide" Target="../slides/slide32.xml"/><Relationship Id="rId255" Type="http://schemas.openxmlformats.org/officeDocument/2006/relationships/slide" Target="../slides/slide329.xml"/><Relationship Id="rId276" Type="http://schemas.openxmlformats.org/officeDocument/2006/relationships/slide" Target="../slides/slide351.xml"/><Relationship Id="rId297" Type="http://schemas.openxmlformats.org/officeDocument/2006/relationships/slide" Target="../slides/slide372.xml"/><Relationship Id="rId40" Type="http://schemas.openxmlformats.org/officeDocument/2006/relationships/slide" Target="../slides/slide44.xml"/><Relationship Id="rId115" Type="http://schemas.openxmlformats.org/officeDocument/2006/relationships/slide" Target="../slides/slide121.xml"/><Relationship Id="rId136" Type="http://schemas.openxmlformats.org/officeDocument/2006/relationships/slide" Target="../slides/slide143.xml"/><Relationship Id="rId157" Type="http://schemas.openxmlformats.org/officeDocument/2006/relationships/slide" Target="../slides/slide165.xml"/><Relationship Id="rId178" Type="http://schemas.openxmlformats.org/officeDocument/2006/relationships/slide" Target="../slides/slide186.xml"/><Relationship Id="rId301" Type="http://schemas.openxmlformats.org/officeDocument/2006/relationships/slide" Target="../slides/slide376.xml"/><Relationship Id="rId322" Type="http://schemas.openxmlformats.org/officeDocument/2006/relationships/slide" Target="../slides/slide259.xml"/><Relationship Id="rId343" Type="http://schemas.openxmlformats.org/officeDocument/2006/relationships/slide" Target="../slides/slide280.xml"/><Relationship Id="rId364" Type="http://schemas.openxmlformats.org/officeDocument/2006/relationships/slide" Target="../slides/slide207.xml"/><Relationship Id="rId61" Type="http://schemas.openxmlformats.org/officeDocument/2006/relationships/slide" Target="../slides/slide65.xml"/><Relationship Id="rId82" Type="http://schemas.openxmlformats.org/officeDocument/2006/relationships/slide" Target="../slides/slide87.xml"/><Relationship Id="rId199" Type="http://schemas.openxmlformats.org/officeDocument/2006/relationships/slide" Target="../slides/slide240.xml"/><Relationship Id="rId203" Type="http://schemas.openxmlformats.org/officeDocument/2006/relationships/slide" Target="../slides/slide244.xml"/><Relationship Id="rId19" Type="http://schemas.openxmlformats.org/officeDocument/2006/relationships/slide" Target="../slides/slide22.xml"/><Relationship Id="rId224" Type="http://schemas.openxmlformats.org/officeDocument/2006/relationships/slide" Target="../slides/slide297.xml"/><Relationship Id="rId245" Type="http://schemas.openxmlformats.org/officeDocument/2006/relationships/slide" Target="../slides/slide318.xml"/><Relationship Id="rId266" Type="http://schemas.openxmlformats.org/officeDocument/2006/relationships/slide" Target="../slides/slide340.xml"/><Relationship Id="rId287" Type="http://schemas.openxmlformats.org/officeDocument/2006/relationships/slide" Target="../slides/slide362.xml"/><Relationship Id="rId30" Type="http://schemas.openxmlformats.org/officeDocument/2006/relationships/slide" Target="../slides/slide33.xml"/><Relationship Id="rId105" Type="http://schemas.openxmlformats.org/officeDocument/2006/relationships/slide" Target="../slides/slide111.xml"/><Relationship Id="rId126" Type="http://schemas.openxmlformats.org/officeDocument/2006/relationships/slide" Target="../slides/slide133.xml"/><Relationship Id="rId147" Type="http://schemas.openxmlformats.org/officeDocument/2006/relationships/slide" Target="../slides/slide154.xml"/><Relationship Id="rId168" Type="http://schemas.openxmlformats.org/officeDocument/2006/relationships/slide" Target="../slides/slide176.xml"/><Relationship Id="rId312" Type="http://schemas.openxmlformats.org/officeDocument/2006/relationships/slide" Target="../slides/slide161.xml"/><Relationship Id="rId333" Type="http://schemas.openxmlformats.org/officeDocument/2006/relationships/slide" Target="../slides/slide270.xml"/><Relationship Id="rId354" Type="http://schemas.openxmlformats.org/officeDocument/2006/relationships/slide" Target="../slides/slide197.xml"/><Relationship Id="rId51" Type="http://schemas.openxmlformats.org/officeDocument/2006/relationships/slide" Target="../slides/slide55.xml"/><Relationship Id="rId72" Type="http://schemas.openxmlformats.org/officeDocument/2006/relationships/slide" Target="../slides/slide77.xml"/><Relationship Id="rId93" Type="http://schemas.openxmlformats.org/officeDocument/2006/relationships/slide" Target="../slides/slide99.xml"/><Relationship Id="rId189" Type="http://schemas.openxmlformats.org/officeDocument/2006/relationships/slide" Target="../slides/slide230.xml"/><Relationship Id="rId375" Type="http://schemas.openxmlformats.org/officeDocument/2006/relationships/slide" Target="../slides/slide218.xml"/><Relationship Id="rId3" Type="http://schemas.openxmlformats.org/officeDocument/2006/relationships/slide" Target="../slides/slide6.xml"/><Relationship Id="rId214" Type="http://schemas.openxmlformats.org/officeDocument/2006/relationships/slide" Target="../slides/slide255.xml"/><Relationship Id="rId235" Type="http://schemas.openxmlformats.org/officeDocument/2006/relationships/slide" Target="../slides/slide308.xml"/><Relationship Id="rId256" Type="http://schemas.openxmlformats.org/officeDocument/2006/relationships/slide" Target="../slides/slide330.xml"/><Relationship Id="rId277" Type="http://schemas.openxmlformats.org/officeDocument/2006/relationships/slide" Target="../slides/slide352.xml"/><Relationship Id="rId298" Type="http://schemas.openxmlformats.org/officeDocument/2006/relationships/slide" Target="../slides/slide373.xml"/><Relationship Id="rId116" Type="http://schemas.openxmlformats.org/officeDocument/2006/relationships/slide" Target="../slides/slide122.xml"/><Relationship Id="rId137" Type="http://schemas.openxmlformats.org/officeDocument/2006/relationships/slide" Target="../slides/slide144.xml"/><Relationship Id="rId158" Type="http://schemas.openxmlformats.org/officeDocument/2006/relationships/slide" Target="../slides/slide166.xml"/><Relationship Id="rId302" Type="http://schemas.openxmlformats.org/officeDocument/2006/relationships/slide" Target="../slides/slide377.xml"/><Relationship Id="rId323" Type="http://schemas.openxmlformats.org/officeDocument/2006/relationships/slide" Target="../slides/slide260.xml"/><Relationship Id="rId344" Type="http://schemas.openxmlformats.org/officeDocument/2006/relationships/slide" Target="../slides/slide281.xml"/><Relationship Id="rId20" Type="http://schemas.openxmlformats.org/officeDocument/2006/relationships/slide" Target="../slides/slide23.xml"/><Relationship Id="rId41" Type="http://schemas.openxmlformats.org/officeDocument/2006/relationships/slide" Target="../slides/slide45.xml"/><Relationship Id="rId62" Type="http://schemas.openxmlformats.org/officeDocument/2006/relationships/slide" Target="../slides/slide67.xml"/><Relationship Id="rId83" Type="http://schemas.openxmlformats.org/officeDocument/2006/relationships/slide" Target="../slides/slide88.xml"/><Relationship Id="rId179" Type="http://schemas.openxmlformats.org/officeDocument/2006/relationships/slide" Target="../slides/slide187.xml"/><Relationship Id="rId365" Type="http://schemas.openxmlformats.org/officeDocument/2006/relationships/slide" Target="../slides/slide208.xml"/><Relationship Id="rId190" Type="http://schemas.openxmlformats.org/officeDocument/2006/relationships/slide" Target="../slides/slide231.xml"/><Relationship Id="rId204" Type="http://schemas.openxmlformats.org/officeDocument/2006/relationships/slide" Target="../slides/slide245.xml"/><Relationship Id="rId225" Type="http://schemas.openxmlformats.org/officeDocument/2006/relationships/slide" Target="../slides/slide298.xml"/><Relationship Id="rId246" Type="http://schemas.openxmlformats.org/officeDocument/2006/relationships/slide" Target="../slides/slide320.xml"/><Relationship Id="rId267" Type="http://schemas.openxmlformats.org/officeDocument/2006/relationships/slide" Target="../slides/slide341.xml"/><Relationship Id="rId288" Type="http://schemas.openxmlformats.org/officeDocument/2006/relationships/slide" Target="../slides/slide363.xml"/><Relationship Id="rId106" Type="http://schemas.openxmlformats.org/officeDocument/2006/relationships/slide" Target="../slides/slide112.xml"/><Relationship Id="rId127" Type="http://schemas.openxmlformats.org/officeDocument/2006/relationships/slide" Target="../slides/slide134.xml"/><Relationship Id="rId313" Type="http://schemas.openxmlformats.org/officeDocument/2006/relationships/slide" Target="../slides/slide192.xml"/><Relationship Id="rId10" Type="http://schemas.openxmlformats.org/officeDocument/2006/relationships/slide" Target="../slides/slide13.xml"/><Relationship Id="rId31" Type="http://schemas.openxmlformats.org/officeDocument/2006/relationships/slide" Target="../slides/slide34.xml"/><Relationship Id="rId52" Type="http://schemas.openxmlformats.org/officeDocument/2006/relationships/slide" Target="../slides/slide56.xml"/><Relationship Id="rId73" Type="http://schemas.openxmlformats.org/officeDocument/2006/relationships/slide" Target="../slides/slide78.xml"/><Relationship Id="rId94" Type="http://schemas.openxmlformats.org/officeDocument/2006/relationships/slide" Target="../slides/slide100.xml"/><Relationship Id="rId148" Type="http://schemas.openxmlformats.org/officeDocument/2006/relationships/slide" Target="../slides/slide155.xml"/><Relationship Id="rId169" Type="http://schemas.openxmlformats.org/officeDocument/2006/relationships/slide" Target="../slides/slide177.xml"/><Relationship Id="rId334" Type="http://schemas.openxmlformats.org/officeDocument/2006/relationships/slide" Target="../slides/slide271.xml"/><Relationship Id="rId355" Type="http://schemas.openxmlformats.org/officeDocument/2006/relationships/slide" Target="../slides/slide198.xml"/><Relationship Id="rId376" Type="http://schemas.openxmlformats.org/officeDocument/2006/relationships/slide" Target="../slides/slide219.xml"/><Relationship Id="rId4" Type="http://schemas.openxmlformats.org/officeDocument/2006/relationships/slide" Target="../slides/slide7.xml"/><Relationship Id="rId180" Type="http://schemas.openxmlformats.org/officeDocument/2006/relationships/slide" Target="../slides/slide188.xml"/><Relationship Id="rId215" Type="http://schemas.openxmlformats.org/officeDocument/2006/relationships/slide" Target="../slides/slide288.xml"/><Relationship Id="rId236" Type="http://schemas.openxmlformats.org/officeDocument/2006/relationships/slide" Target="../slides/slide309.xml"/><Relationship Id="rId257" Type="http://schemas.openxmlformats.org/officeDocument/2006/relationships/slide" Target="../slides/slide331.xml"/><Relationship Id="rId278" Type="http://schemas.openxmlformats.org/officeDocument/2006/relationships/slide" Target="../slides/slide353.xml"/><Relationship Id="rId303" Type="http://schemas.openxmlformats.org/officeDocument/2006/relationships/slide" Target="../slides/slide378.xml"/><Relationship Id="rId42" Type="http://schemas.openxmlformats.org/officeDocument/2006/relationships/slide" Target="../slides/slide46.xml"/><Relationship Id="rId84" Type="http://schemas.openxmlformats.org/officeDocument/2006/relationships/slide" Target="../slides/slide89.xml"/><Relationship Id="rId138" Type="http://schemas.openxmlformats.org/officeDocument/2006/relationships/slide" Target="../slides/slide145.xml"/><Relationship Id="rId345" Type="http://schemas.openxmlformats.org/officeDocument/2006/relationships/slide" Target="../slides/slide282.xml"/><Relationship Id="rId191" Type="http://schemas.openxmlformats.org/officeDocument/2006/relationships/slide" Target="../slides/slide232.xml"/><Relationship Id="rId205" Type="http://schemas.openxmlformats.org/officeDocument/2006/relationships/slide" Target="../slides/slide246.xml"/><Relationship Id="rId247" Type="http://schemas.openxmlformats.org/officeDocument/2006/relationships/slide" Target="../slides/slide321.xml"/><Relationship Id="rId107" Type="http://schemas.openxmlformats.org/officeDocument/2006/relationships/slide" Target="../slides/slide113.xml"/><Relationship Id="rId289" Type="http://schemas.openxmlformats.org/officeDocument/2006/relationships/slide" Target="../slides/slide364.xml"/><Relationship Id="rId11" Type="http://schemas.openxmlformats.org/officeDocument/2006/relationships/slide" Target="../slides/slide14.xml"/><Relationship Id="rId53" Type="http://schemas.openxmlformats.org/officeDocument/2006/relationships/slide" Target="../slides/slide57.xml"/><Relationship Id="rId149" Type="http://schemas.openxmlformats.org/officeDocument/2006/relationships/slide" Target="../slides/slide156.xml"/><Relationship Id="rId314" Type="http://schemas.openxmlformats.org/officeDocument/2006/relationships/slide" Target="../slides/slide224.xml"/><Relationship Id="rId356" Type="http://schemas.openxmlformats.org/officeDocument/2006/relationships/slide" Target="../slides/slide199.xml"/><Relationship Id="rId95" Type="http://schemas.openxmlformats.org/officeDocument/2006/relationships/slide" Target="../slides/slide101.xml"/><Relationship Id="rId160" Type="http://schemas.openxmlformats.org/officeDocument/2006/relationships/slide" Target="../slides/slide168.xml"/><Relationship Id="rId216" Type="http://schemas.openxmlformats.org/officeDocument/2006/relationships/slide" Target="../slides/slide289.xml"/><Relationship Id="rId258" Type="http://schemas.openxmlformats.org/officeDocument/2006/relationships/slide" Target="../slides/slide332.xml"/><Relationship Id="rId22" Type="http://schemas.openxmlformats.org/officeDocument/2006/relationships/slide" Target="../slides/slide25.xml"/><Relationship Id="rId64" Type="http://schemas.openxmlformats.org/officeDocument/2006/relationships/slide" Target="../slides/slide69.xml"/><Relationship Id="rId118" Type="http://schemas.openxmlformats.org/officeDocument/2006/relationships/slide" Target="../slides/slide124.xml"/><Relationship Id="rId325" Type="http://schemas.openxmlformats.org/officeDocument/2006/relationships/slide" Target="../slides/slide262.xml"/><Relationship Id="rId367" Type="http://schemas.openxmlformats.org/officeDocument/2006/relationships/slide" Target="../slides/slide210.xml"/><Relationship Id="rId171" Type="http://schemas.openxmlformats.org/officeDocument/2006/relationships/slide" Target="../slides/slide179.xml"/><Relationship Id="rId227" Type="http://schemas.openxmlformats.org/officeDocument/2006/relationships/slide" Target="../slides/slide300.xml"/><Relationship Id="rId269" Type="http://schemas.openxmlformats.org/officeDocument/2006/relationships/slide" Target="../slides/slide343.xml"/><Relationship Id="rId33" Type="http://schemas.openxmlformats.org/officeDocument/2006/relationships/slide" Target="../slides/slide37.xml"/><Relationship Id="rId129" Type="http://schemas.openxmlformats.org/officeDocument/2006/relationships/slide" Target="../slides/slide136.xml"/><Relationship Id="rId280" Type="http://schemas.openxmlformats.org/officeDocument/2006/relationships/slide" Target="../slides/slide355.xml"/><Relationship Id="rId336" Type="http://schemas.openxmlformats.org/officeDocument/2006/relationships/slide" Target="../slides/slide273.xml"/><Relationship Id="rId75" Type="http://schemas.openxmlformats.org/officeDocument/2006/relationships/slide" Target="../slides/slide80.xml"/><Relationship Id="rId140" Type="http://schemas.openxmlformats.org/officeDocument/2006/relationships/slide" Target="../slides/slide147.xml"/><Relationship Id="rId182" Type="http://schemas.openxmlformats.org/officeDocument/2006/relationships/slide" Target="../slides/slide190.xml"/><Relationship Id="rId378" Type="http://schemas.openxmlformats.org/officeDocument/2006/relationships/slide" Target="../slides/slide221.xml"/><Relationship Id="rId6" Type="http://schemas.openxmlformats.org/officeDocument/2006/relationships/slide" Target="../slides/slide9.xml"/><Relationship Id="rId238" Type="http://schemas.openxmlformats.org/officeDocument/2006/relationships/slide" Target="../slides/slide311.xml"/><Relationship Id="rId291" Type="http://schemas.openxmlformats.org/officeDocument/2006/relationships/slide" Target="../slides/slide366.xml"/><Relationship Id="rId305" Type="http://schemas.openxmlformats.org/officeDocument/2006/relationships/slide" Target="../slides/slide380.xml"/><Relationship Id="rId347" Type="http://schemas.openxmlformats.org/officeDocument/2006/relationships/slide" Target="../slides/slide284.xml"/><Relationship Id="rId44" Type="http://schemas.openxmlformats.org/officeDocument/2006/relationships/slide" Target="../slides/slide48.xml"/><Relationship Id="rId86" Type="http://schemas.openxmlformats.org/officeDocument/2006/relationships/slide" Target="../slides/slide91.xml"/><Relationship Id="rId151" Type="http://schemas.openxmlformats.org/officeDocument/2006/relationships/slide" Target="../slides/slide158.xml"/><Relationship Id="rId193" Type="http://schemas.openxmlformats.org/officeDocument/2006/relationships/slide" Target="../slides/slide234.xml"/><Relationship Id="rId207" Type="http://schemas.openxmlformats.org/officeDocument/2006/relationships/slide" Target="../slides/slide248.xml"/><Relationship Id="rId249" Type="http://schemas.openxmlformats.org/officeDocument/2006/relationships/slide" Target="../slides/slide323.xml"/><Relationship Id="rId13" Type="http://schemas.openxmlformats.org/officeDocument/2006/relationships/slide" Target="../slides/slide16.xml"/><Relationship Id="rId109" Type="http://schemas.openxmlformats.org/officeDocument/2006/relationships/slide" Target="../slides/slide115.xml"/><Relationship Id="rId260" Type="http://schemas.openxmlformats.org/officeDocument/2006/relationships/slide" Target="../slides/slide334.xml"/><Relationship Id="rId316" Type="http://schemas.openxmlformats.org/officeDocument/2006/relationships/slide" Target="../slides/slide287.xml"/><Relationship Id="rId55" Type="http://schemas.openxmlformats.org/officeDocument/2006/relationships/slide" Target="../slides/slide59.xml"/><Relationship Id="rId97" Type="http://schemas.openxmlformats.org/officeDocument/2006/relationships/slide" Target="../slides/slide103.xml"/><Relationship Id="rId120" Type="http://schemas.openxmlformats.org/officeDocument/2006/relationships/slide" Target="../slides/slide126.xml"/><Relationship Id="rId358" Type="http://schemas.openxmlformats.org/officeDocument/2006/relationships/slide" Target="../slides/slide201.xml"/><Relationship Id="rId162" Type="http://schemas.openxmlformats.org/officeDocument/2006/relationships/slide" Target="../slides/slide170.xml"/><Relationship Id="rId218" Type="http://schemas.openxmlformats.org/officeDocument/2006/relationships/slide" Target="../slides/slide291.xml"/><Relationship Id="rId271" Type="http://schemas.openxmlformats.org/officeDocument/2006/relationships/slide" Target="../slides/slide345.xml"/><Relationship Id="rId24" Type="http://schemas.openxmlformats.org/officeDocument/2006/relationships/slide" Target="../slides/slide27.xml"/><Relationship Id="rId66" Type="http://schemas.openxmlformats.org/officeDocument/2006/relationships/slide" Target="../slides/slide71.xml"/><Relationship Id="rId131" Type="http://schemas.openxmlformats.org/officeDocument/2006/relationships/slide" Target="../slides/slide138.xml"/><Relationship Id="rId327" Type="http://schemas.openxmlformats.org/officeDocument/2006/relationships/slide" Target="../slides/slide264.xml"/><Relationship Id="rId369" Type="http://schemas.openxmlformats.org/officeDocument/2006/relationships/slide" Target="../slides/slide212.xml"/><Relationship Id="rId173" Type="http://schemas.openxmlformats.org/officeDocument/2006/relationships/slide" Target="../slides/slide181.xml"/><Relationship Id="rId229" Type="http://schemas.openxmlformats.org/officeDocument/2006/relationships/slide" Target="../slides/slide302.xml"/><Relationship Id="rId380" Type="http://schemas.openxmlformats.org/officeDocument/2006/relationships/slide" Target="../slides/slide223.xml"/><Relationship Id="rId240" Type="http://schemas.openxmlformats.org/officeDocument/2006/relationships/slide" Target="../slides/slide313.xml"/><Relationship Id="rId35" Type="http://schemas.openxmlformats.org/officeDocument/2006/relationships/slide" Target="../slides/slide39.xml"/><Relationship Id="rId77" Type="http://schemas.openxmlformats.org/officeDocument/2006/relationships/slide" Target="../slides/slide82.xml"/><Relationship Id="rId100" Type="http://schemas.openxmlformats.org/officeDocument/2006/relationships/slide" Target="../slides/slide106.xml"/><Relationship Id="rId282" Type="http://schemas.openxmlformats.org/officeDocument/2006/relationships/slide" Target="../slides/slide357.xml"/><Relationship Id="rId338" Type="http://schemas.openxmlformats.org/officeDocument/2006/relationships/slide" Target="../slides/slide275.xml"/><Relationship Id="rId8" Type="http://schemas.openxmlformats.org/officeDocument/2006/relationships/slide" Target="../slides/slide11.xml"/><Relationship Id="rId142" Type="http://schemas.openxmlformats.org/officeDocument/2006/relationships/slide" Target="../slides/slide149.xml"/><Relationship Id="rId184" Type="http://schemas.openxmlformats.org/officeDocument/2006/relationships/slide" Target="../slides/slide225.xml"/><Relationship Id="rId251" Type="http://schemas.openxmlformats.org/officeDocument/2006/relationships/slide" Target="../slides/slide325.xml"/><Relationship Id="rId46" Type="http://schemas.openxmlformats.org/officeDocument/2006/relationships/slide" Target="../slides/slide50.xml"/><Relationship Id="rId293" Type="http://schemas.openxmlformats.org/officeDocument/2006/relationships/slide" Target="../slides/slide368.xml"/><Relationship Id="rId307" Type="http://schemas.openxmlformats.org/officeDocument/2006/relationships/slide" Target="../slides/slide4.xml"/><Relationship Id="rId349" Type="http://schemas.openxmlformats.org/officeDocument/2006/relationships/slide" Target="../slides/slide286.xml"/><Relationship Id="rId88" Type="http://schemas.openxmlformats.org/officeDocument/2006/relationships/slide" Target="../slides/slide93.xml"/><Relationship Id="rId111" Type="http://schemas.openxmlformats.org/officeDocument/2006/relationships/slide" Target="../slides/slide117.xml"/><Relationship Id="rId153" Type="http://schemas.openxmlformats.org/officeDocument/2006/relationships/slide" Target="../slides/slide160.xml"/><Relationship Id="rId195" Type="http://schemas.openxmlformats.org/officeDocument/2006/relationships/slide" Target="../slides/slide236.xml"/><Relationship Id="rId209" Type="http://schemas.openxmlformats.org/officeDocument/2006/relationships/slide" Target="../slides/slide250.xml"/><Relationship Id="rId360" Type="http://schemas.openxmlformats.org/officeDocument/2006/relationships/slide" Target="../slides/slide203.xml"/><Relationship Id="rId220" Type="http://schemas.openxmlformats.org/officeDocument/2006/relationships/slide" Target="../slides/slide293.xml"/><Relationship Id="rId15" Type="http://schemas.openxmlformats.org/officeDocument/2006/relationships/slide" Target="../slides/slide18.xml"/><Relationship Id="rId57" Type="http://schemas.openxmlformats.org/officeDocument/2006/relationships/slide" Target="../slides/slide61.xml"/><Relationship Id="rId262" Type="http://schemas.openxmlformats.org/officeDocument/2006/relationships/slide" Target="../slides/slide336.xml"/><Relationship Id="rId318" Type="http://schemas.openxmlformats.org/officeDocument/2006/relationships/slide" Target="../slides/slide350.xml"/><Relationship Id="rId99" Type="http://schemas.openxmlformats.org/officeDocument/2006/relationships/slide" Target="../slides/slide105.xml"/><Relationship Id="rId122" Type="http://schemas.openxmlformats.org/officeDocument/2006/relationships/slide" Target="../slides/slide128.xml"/><Relationship Id="rId164" Type="http://schemas.openxmlformats.org/officeDocument/2006/relationships/slide" Target="../slides/slide172.xml"/><Relationship Id="rId371" Type="http://schemas.openxmlformats.org/officeDocument/2006/relationships/slide" Target="../slides/slide214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50.xml"/><Relationship Id="rId18" Type="http://schemas.openxmlformats.org/officeDocument/2006/relationships/slide" Target="../slides/slide102.xml"/><Relationship Id="rId26" Type="http://schemas.openxmlformats.org/officeDocument/2006/relationships/slide" Target="../slides/slide110.xml"/><Relationship Id="rId39" Type="http://schemas.openxmlformats.org/officeDocument/2006/relationships/slide" Target="../slides/slide123.xml"/><Relationship Id="rId21" Type="http://schemas.openxmlformats.org/officeDocument/2006/relationships/slide" Target="../slides/slide105.xml"/><Relationship Id="rId34" Type="http://schemas.openxmlformats.org/officeDocument/2006/relationships/slide" Target="../slides/slide118.xml"/><Relationship Id="rId42" Type="http://schemas.openxmlformats.org/officeDocument/2006/relationships/slide" Target="../slides/slide126.xml"/><Relationship Id="rId47" Type="http://schemas.openxmlformats.org/officeDocument/2006/relationships/image" Target="../media/image2.svg"/><Relationship Id="rId7" Type="http://schemas.openxmlformats.org/officeDocument/2006/relationships/slide" Target="../slides/slide161.xml"/><Relationship Id="rId2" Type="http://schemas.openxmlformats.org/officeDocument/2006/relationships/slide" Target="../slides/slide4.xml"/><Relationship Id="rId16" Type="http://schemas.openxmlformats.org/officeDocument/2006/relationships/slide" Target="../slides/slide100.xml"/><Relationship Id="rId29" Type="http://schemas.openxmlformats.org/officeDocument/2006/relationships/slide" Target="../slides/slide11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9.xml"/><Relationship Id="rId11" Type="http://schemas.openxmlformats.org/officeDocument/2006/relationships/slide" Target="../slides/slide287.xml"/><Relationship Id="rId24" Type="http://schemas.openxmlformats.org/officeDocument/2006/relationships/slide" Target="../slides/slide108.xml"/><Relationship Id="rId32" Type="http://schemas.openxmlformats.org/officeDocument/2006/relationships/slide" Target="../slides/slide116.xml"/><Relationship Id="rId37" Type="http://schemas.openxmlformats.org/officeDocument/2006/relationships/slide" Target="../slides/slide121.xml"/><Relationship Id="rId40" Type="http://schemas.openxmlformats.org/officeDocument/2006/relationships/slide" Target="../slides/slide124.xml"/><Relationship Id="rId45" Type="http://schemas.openxmlformats.org/officeDocument/2006/relationships/slide" Target="../slides/slide2.xml"/><Relationship Id="rId5" Type="http://schemas.openxmlformats.org/officeDocument/2006/relationships/slide" Target="../slides/slide98.xml"/><Relationship Id="rId15" Type="http://schemas.openxmlformats.org/officeDocument/2006/relationships/slide" Target="../slides/slide99.xml"/><Relationship Id="rId23" Type="http://schemas.openxmlformats.org/officeDocument/2006/relationships/slide" Target="../slides/slide107.xml"/><Relationship Id="rId28" Type="http://schemas.openxmlformats.org/officeDocument/2006/relationships/slide" Target="../slides/slide112.xml"/><Relationship Id="rId36" Type="http://schemas.openxmlformats.org/officeDocument/2006/relationships/slide" Target="../slides/slide120.xml"/><Relationship Id="rId10" Type="http://schemas.openxmlformats.org/officeDocument/2006/relationships/slide" Target="../slides/slide256.xml"/><Relationship Id="rId19" Type="http://schemas.openxmlformats.org/officeDocument/2006/relationships/slide" Target="../slides/slide103.xml"/><Relationship Id="rId31" Type="http://schemas.openxmlformats.org/officeDocument/2006/relationships/slide" Target="../slides/slide115.xml"/><Relationship Id="rId44" Type="http://schemas.openxmlformats.org/officeDocument/2006/relationships/slide" Target="../slides/slide128.xml"/><Relationship Id="rId4" Type="http://schemas.openxmlformats.org/officeDocument/2006/relationships/slide" Target="../slides/slide66.xml"/><Relationship Id="rId9" Type="http://schemas.openxmlformats.org/officeDocument/2006/relationships/slide" Target="../slides/slide224.xml"/><Relationship Id="rId14" Type="http://schemas.openxmlformats.org/officeDocument/2006/relationships/slide" Target="../slides/slide3.xml"/><Relationship Id="rId22" Type="http://schemas.openxmlformats.org/officeDocument/2006/relationships/slide" Target="../slides/slide106.xml"/><Relationship Id="rId27" Type="http://schemas.openxmlformats.org/officeDocument/2006/relationships/slide" Target="../slides/slide111.xml"/><Relationship Id="rId30" Type="http://schemas.openxmlformats.org/officeDocument/2006/relationships/slide" Target="../slides/slide114.xml"/><Relationship Id="rId35" Type="http://schemas.openxmlformats.org/officeDocument/2006/relationships/slide" Target="../slides/slide119.xml"/><Relationship Id="rId43" Type="http://schemas.openxmlformats.org/officeDocument/2006/relationships/slide" Target="../slides/slide127.xml"/><Relationship Id="rId8" Type="http://schemas.openxmlformats.org/officeDocument/2006/relationships/slide" Target="../slides/slide192.xml"/><Relationship Id="rId3" Type="http://schemas.openxmlformats.org/officeDocument/2006/relationships/slide" Target="../slides/slide36.xml"/><Relationship Id="rId12" Type="http://schemas.openxmlformats.org/officeDocument/2006/relationships/slide" Target="../slides/slide319.xml"/><Relationship Id="rId17" Type="http://schemas.openxmlformats.org/officeDocument/2006/relationships/slide" Target="../slides/slide101.xml"/><Relationship Id="rId25" Type="http://schemas.openxmlformats.org/officeDocument/2006/relationships/slide" Target="../slides/slide109.xml"/><Relationship Id="rId33" Type="http://schemas.openxmlformats.org/officeDocument/2006/relationships/slide" Target="../slides/slide117.xml"/><Relationship Id="rId38" Type="http://schemas.openxmlformats.org/officeDocument/2006/relationships/slide" Target="../slides/slide122.xml"/><Relationship Id="rId46" Type="http://schemas.openxmlformats.org/officeDocument/2006/relationships/image" Target="../media/image1.png"/><Relationship Id="rId20" Type="http://schemas.openxmlformats.org/officeDocument/2006/relationships/slide" Target="../slides/slide104.xml"/><Relationship Id="rId41" Type="http://schemas.openxmlformats.org/officeDocument/2006/relationships/slide" Target="../slides/slide125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50.xml"/><Relationship Id="rId18" Type="http://schemas.openxmlformats.org/officeDocument/2006/relationships/slide" Target="../slides/slide102.xml"/><Relationship Id="rId26" Type="http://schemas.openxmlformats.org/officeDocument/2006/relationships/slide" Target="../slides/slide110.xml"/><Relationship Id="rId39" Type="http://schemas.openxmlformats.org/officeDocument/2006/relationships/slide" Target="../slides/slide123.xml"/><Relationship Id="rId21" Type="http://schemas.openxmlformats.org/officeDocument/2006/relationships/slide" Target="../slides/slide105.xml"/><Relationship Id="rId34" Type="http://schemas.openxmlformats.org/officeDocument/2006/relationships/slide" Target="../slides/slide118.xml"/><Relationship Id="rId42" Type="http://schemas.openxmlformats.org/officeDocument/2006/relationships/slide" Target="../slides/slide126.xml"/><Relationship Id="rId47" Type="http://schemas.openxmlformats.org/officeDocument/2006/relationships/image" Target="../media/image2.svg"/><Relationship Id="rId7" Type="http://schemas.openxmlformats.org/officeDocument/2006/relationships/slide" Target="../slides/slide161.xml"/><Relationship Id="rId2" Type="http://schemas.openxmlformats.org/officeDocument/2006/relationships/slide" Target="../slides/slide4.xml"/><Relationship Id="rId16" Type="http://schemas.openxmlformats.org/officeDocument/2006/relationships/slide" Target="../slides/slide100.xml"/><Relationship Id="rId29" Type="http://schemas.openxmlformats.org/officeDocument/2006/relationships/slide" Target="../slides/slide11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9.xml"/><Relationship Id="rId11" Type="http://schemas.openxmlformats.org/officeDocument/2006/relationships/slide" Target="../slides/slide287.xml"/><Relationship Id="rId24" Type="http://schemas.openxmlformats.org/officeDocument/2006/relationships/slide" Target="../slides/slide108.xml"/><Relationship Id="rId32" Type="http://schemas.openxmlformats.org/officeDocument/2006/relationships/slide" Target="../slides/slide116.xml"/><Relationship Id="rId37" Type="http://schemas.openxmlformats.org/officeDocument/2006/relationships/slide" Target="../slides/slide121.xml"/><Relationship Id="rId40" Type="http://schemas.openxmlformats.org/officeDocument/2006/relationships/slide" Target="../slides/slide124.xml"/><Relationship Id="rId45" Type="http://schemas.openxmlformats.org/officeDocument/2006/relationships/slide" Target="../slides/slide2.xml"/><Relationship Id="rId5" Type="http://schemas.openxmlformats.org/officeDocument/2006/relationships/slide" Target="../slides/slide98.xml"/><Relationship Id="rId15" Type="http://schemas.openxmlformats.org/officeDocument/2006/relationships/slide" Target="../slides/slide99.xml"/><Relationship Id="rId23" Type="http://schemas.openxmlformats.org/officeDocument/2006/relationships/slide" Target="../slides/slide107.xml"/><Relationship Id="rId28" Type="http://schemas.openxmlformats.org/officeDocument/2006/relationships/slide" Target="../slides/slide112.xml"/><Relationship Id="rId36" Type="http://schemas.openxmlformats.org/officeDocument/2006/relationships/slide" Target="../slides/slide120.xml"/><Relationship Id="rId10" Type="http://schemas.openxmlformats.org/officeDocument/2006/relationships/slide" Target="../slides/slide256.xml"/><Relationship Id="rId19" Type="http://schemas.openxmlformats.org/officeDocument/2006/relationships/slide" Target="../slides/slide103.xml"/><Relationship Id="rId31" Type="http://schemas.openxmlformats.org/officeDocument/2006/relationships/slide" Target="../slides/slide115.xml"/><Relationship Id="rId44" Type="http://schemas.openxmlformats.org/officeDocument/2006/relationships/slide" Target="../slides/slide128.xml"/><Relationship Id="rId4" Type="http://schemas.openxmlformats.org/officeDocument/2006/relationships/slide" Target="../slides/slide66.xml"/><Relationship Id="rId9" Type="http://schemas.openxmlformats.org/officeDocument/2006/relationships/slide" Target="../slides/slide224.xml"/><Relationship Id="rId14" Type="http://schemas.openxmlformats.org/officeDocument/2006/relationships/slide" Target="../slides/slide3.xml"/><Relationship Id="rId22" Type="http://schemas.openxmlformats.org/officeDocument/2006/relationships/slide" Target="../slides/slide106.xml"/><Relationship Id="rId27" Type="http://schemas.openxmlformats.org/officeDocument/2006/relationships/slide" Target="../slides/slide111.xml"/><Relationship Id="rId30" Type="http://schemas.openxmlformats.org/officeDocument/2006/relationships/slide" Target="../slides/slide114.xml"/><Relationship Id="rId35" Type="http://schemas.openxmlformats.org/officeDocument/2006/relationships/slide" Target="../slides/slide119.xml"/><Relationship Id="rId43" Type="http://schemas.openxmlformats.org/officeDocument/2006/relationships/slide" Target="../slides/slide127.xml"/><Relationship Id="rId8" Type="http://schemas.openxmlformats.org/officeDocument/2006/relationships/slide" Target="../slides/slide192.xml"/><Relationship Id="rId3" Type="http://schemas.openxmlformats.org/officeDocument/2006/relationships/slide" Target="../slides/slide36.xml"/><Relationship Id="rId12" Type="http://schemas.openxmlformats.org/officeDocument/2006/relationships/slide" Target="../slides/slide319.xml"/><Relationship Id="rId17" Type="http://schemas.openxmlformats.org/officeDocument/2006/relationships/slide" Target="../slides/slide101.xml"/><Relationship Id="rId25" Type="http://schemas.openxmlformats.org/officeDocument/2006/relationships/slide" Target="../slides/slide109.xml"/><Relationship Id="rId33" Type="http://schemas.openxmlformats.org/officeDocument/2006/relationships/slide" Target="../slides/slide117.xml"/><Relationship Id="rId38" Type="http://schemas.openxmlformats.org/officeDocument/2006/relationships/slide" Target="../slides/slide122.xml"/><Relationship Id="rId46" Type="http://schemas.openxmlformats.org/officeDocument/2006/relationships/image" Target="../media/image1.png"/><Relationship Id="rId20" Type="http://schemas.openxmlformats.org/officeDocument/2006/relationships/slide" Target="../slides/slide104.xml"/><Relationship Id="rId41" Type="http://schemas.openxmlformats.org/officeDocument/2006/relationships/slide" Target="../slides/slide125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50.xml"/><Relationship Id="rId18" Type="http://schemas.openxmlformats.org/officeDocument/2006/relationships/slide" Target="../slides/slide133.xml"/><Relationship Id="rId26" Type="http://schemas.openxmlformats.org/officeDocument/2006/relationships/slide" Target="../slides/slide141.xml"/><Relationship Id="rId39" Type="http://schemas.openxmlformats.org/officeDocument/2006/relationships/slide" Target="../slides/slide154.xml"/><Relationship Id="rId21" Type="http://schemas.openxmlformats.org/officeDocument/2006/relationships/slide" Target="../slides/slide136.xml"/><Relationship Id="rId34" Type="http://schemas.openxmlformats.org/officeDocument/2006/relationships/slide" Target="../slides/slide149.xml"/><Relationship Id="rId42" Type="http://schemas.openxmlformats.org/officeDocument/2006/relationships/slide" Target="../slides/slide157.xml"/><Relationship Id="rId47" Type="http://schemas.openxmlformats.org/officeDocument/2006/relationships/image" Target="../media/image1.png"/><Relationship Id="rId7" Type="http://schemas.openxmlformats.org/officeDocument/2006/relationships/slide" Target="../slides/slide161.xml"/><Relationship Id="rId2" Type="http://schemas.openxmlformats.org/officeDocument/2006/relationships/slide" Target="../slides/slide4.xml"/><Relationship Id="rId16" Type="http://schemas.openxmlformats.org/officeDocument/2006/relationships/slide" Target="../slides/slide131.xml"/><Relationship Id="rId29" Type="http://schemas.openxmlformats.org/officeDocument/2006/relationships/slide" Target="../slides/slide14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9.xml"/><Relationship Id="rId11" Type="http://schemas.openxmlformats.org/officeDocument/2006/relationships/slide" Target="../slides/slide287.xml"/><Relationship Id="rId24" Type="http://schemas.openxmlformats.org/officeDocument/2006/relationships/slide" Target="../slides/slide139.xml"/><Relationship Id="rId32" Type="http://schemas.openxmlformats.org/officeDocument/2006/relationships/slide" Target="../slides/slide147.xml"/><Relationship Id="rId37" Type="http://schemas.openxmlformats.org/officeDocument/2006/relationships/slide" Target="../slides/slide152.xml"/><Relationship Id="rId40" Type="http://schemas.openxmlformats.org/officeDocument/2006/relationships/slide" Target="../slides/slide155.xml"/><Relationship Id="rId45" Type="http://schemas.openxmlformats.org/officeDocument/2006/relationships/slide" Target="../slides/slide160.xml"/><Relationship Id="rId5" Type="http://schemas.openxmlformats.org/officeDocument/2006/relationships/slide" Target="../slides/slide98.xml"/><Relationship Id="rId15" Type="http://schemas.openxmlformats.org/officeDocument/2006/relationships/slide" Target="../slides/slide130.xml"/><Relationship Id="rId23" Type="http://schemas.openxmlformats.org/officeDocument/2006/relationships/slide" Target="../slides/slide138.xml"/><Relationship Id="rId28" Type="http://schemas.openxmlformats.org/officeDocument/2006/relationships/slide" Target="../slides/slide143.xml"/><Relationship Id="rId36" Type="http://schemas.openxmlformats.org/officeDocument/2006/relationships/slide" Target="../slides/slide151.xml"/><Relationship Id="rId10" Type="http://schemas.openxmlformats.org/officeDocument/2006/relationships/slide" Target="../slides/slide256.xml"/><Relationship Id="rId19" Type="http://schemas.openxmlformats.org/officeDocument/2006/relationships/slide" Target="../slides/slide134.xml"/><Relationship Id="rId31" Type="http://schemas.openxmlformats.org/officeDocument/2006/relationships/slide" Target="../slides/slide146.xml"/><Relationship Id="rId44" Type="http://schemas.openxmlformats.org/officeDocument/2006/relationships/slide" Target="../slides/slide159.xml"/><Relationship Id="rId4" Type="http://schemas.openxmlformats.org/officeDocument/2006/relationships/slide" Target="../slides/slide66.xml"/><Relationship Id="rId9" Type="http://schemas.openxmlformats.org/officeDocument/2006/relationships/slide" Target="../slides/slide224.xml"/><Relationship Id="rId14" Type="http://schemas.openxmlformats.org/officeDocument/2006/relationships/slide" Target="../slides/slide3.xml"/><Relationship Id="rId22" Type="http://schemas.openxmlformats.org/officeDocument/2006/relationships/slide" Target="../slides/slide137.xml"/><Relationship Id="rId27" Type="http://schemas.openxmlformats.org/officeDocument/2006/relationships/slide" Target="../slides/slide142.xml"/><Relationship Id="rId30" Type="http://schemas.openxmlformats.org/officeDocument/2006/relationships/slide" Target="../slides/slide145.xml"/><Relationship Id="rId35" Type="http://schemas.openxmlformats.org/officeDocument/2006/relationships/slide" Target="../slides/slide150.xml"/><Relationship Id="rId43" Type="http://schemas.openxmlformats.org/officeDocument/2006/relationships/slide" Target="../slides/slide158.xml"/><Relationship Id="rId48" Type="http://schemas.openxmlformats.org/officeDocument/2006/relationships/image" Target="../media/image2.svg"/><Relationship Id="rId8" Type="http://schemas.openxmlformats.org/officeDocument/2006/relationships/slide" Target="../slides/slide192.xml"/><Relationship Id="rId3" Type="http://schemas.openxmlformats.org/officeDocument/2006/relationships/slide" Target="../slides/slide36.xml"/><Relationship Id="rId12" Type="http://schemas.openxmlformats.org/officeDocument/2006/relationships/slide" Target="../slides/slide319.xml"/><Relationship Id="rId17" Type="http://schemas.openxmlformats.org/officeDocument/2006/relationships/slide" Target="../slides/slide132.xml"/><Relationship Id="rId25" Type="http://schemas.openxmlformats.org/officeDocument/2006/relationships/slide" Target="../slides/slide140.xml"/><Relationship Id="rId33" Type="http://schemas.openxmlformats.org/officeDocument/2006/relationships/slide" Target="../slides/slide148.xml"/><Relationship Id="rId38" Type="http://schemas.openxmlformats.org/officeDocument/2006/relationships/slide" Target="../slides/slide153.xml"/><Relationship Id="rId46" Type="http://schemas.openxmlformats.org/officeDocument/2006/relationships/slide" Target="../slides/slide2.xml"/><Relationship Id="rId20" Type="http://schemas.openxmlformats.org/officeDocument/2006/relationships/slide" Target="../slides/slide135.xml"/><Relationship Id="rId41" Type="http://schemas.openxmlformats.org/officeDocument/2006/relationships/slide" Target="../slides/slide156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30.xml"/><Relationship Id="rId26" Type="http://schemas.openxmlformats.org/officeDocument/2006/relationships/slide" Target="../slides/slide138.xml"/><Relationship Id="rId39" Type="http://schemas.openxmlformats.org/officeDocument/2006/relationships/slide" Target="../slides/slide151.xml"/><Relationship Id="rId21" Type="http://schemas.openxmlformats.org/officeDocument/2006/relationships/slide" Target="../slides/slide133.xml"/><Relationship Id="rId34" Type="http://schemas.openxmlformats.org/officeDocument/2006/relationships/slide" Target="../slides/slide146.xml"/><Relationship Id="rId42" Type="http://schemas.openxmlformats.org/officeDocument/2006/relationships/slide" Target="../slides/slide154.xml"/><Relationship Id="rId47" Type="http://schemas.openxmlformats.org/officeDocument/2006/relationships/slide" Target="../slides/slide15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4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36.xml"/><Relationship Id="rId32" Type="http://schemas.openxmlformats.org/officeDocument/2006/relationships/slide" Target="../slides/slide144.xml"/><Relationship Id="rId37" Type="http://schemas.openxmlformats.org/officeDocument/2006/relationships/slide" Target="../slides/slide149.xml"/><Relationship Id="rId40" Type="http://schemas.openxmlformats.org/officeDocument/2006/relationships/slide" Target="../slides/slide152.xml"/><Relationship Id="rId45" Type="http://schemas.openxmlformats.org/officeDocument/2006/relationships/slide" Target="../slides/slide15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35.xml"/><Relationship Id="rId28" Type="http://schemas.openxmlformats.org/officeDocument/2006/relationships/slide" Target="../slides/slide140.xml"/><Relationship Id="rId36" Type="http://schemas.openxmlformats.org/officeDocument/2006/relationships/slide" Target="../slides/slide148.xml"/><Relationship Id="rId10" Type="http://schemas.openxmlformats.org/officeDocument/2006/relationships/slide" Target="../slides/slide161.xml"/><Relationship Id="rId19" Type="http://schemas.openxmlformats.org/officeDocument/2006/relationships/slide" Target="../slides/slide131.xml"/><Relationship Id="rId31" Type="http://schemas.openxmlformats.org/officeDocument/2006/relationships/slide" Target="../slides/slide143.xml"/><Relationship Id="rId44" Type="http://schemas.openxmlformats.org/officeDocument/2006/relationships/slide" Target="../slides/slide15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34.xml"/><Relationship Id="rId27" Type="http://schemas.openxmlformats.org/officeDocument/2006/relationships/slide" Target="../slides/slide139.xml"/><Relationship Id="rId30" Type="http://schemas.openxmlformats.org/officeDocument/2006/relationships/slide" Target="../slides/slide142.xml"/><Relationship Id="rId35" Type="http://schemas.openxmlformats.org/officeDocument/2006/relationships/slide" Target="../slides/slide147.xml"/><Relationship Id="rId43" Type="http://schemas.openxmlformats.org/officeDocument/2006/relationships/slide" Target="../slides/slide155.xml"/><Relationship Id="rId48" Type="http://schemas.openxmlformats.org/officeDocument/2006/relationships/slide" Target="../slides/slide160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37.xml"/><Relationship Id="rId33" Type="http://schemas.openxmlformats.org/officeDocument/2006/relationships/slide" Target="../slides/slide145.xml"/><Relationship Id="rId38" Type="http://schemas.openxmlformats.org/officeDocument/2006/relationships/slide" Target="../slides/slide150.xml"/><Relationship Id="rId46" Type="http://schemas.openxmlformats.org/officeDocument/2006/relationships/slide" Target="../slides/slide158.xml"/><Relationship Id="rId20" Type="http://schemas.openxmlformats.org/officeDocument/2006/relationships/slide" Target="../slides/slide132.xml"/><Relationship Id="rId41" Type="http://schemas.openxmlformats.org/officeDocument/2006/relationships/slide" Target="../slides/slide153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62.xml"/><Relationship Id="rId26" Type="http://schemas.openxmlformats.org/officeDocument/2006/relationships/slide" Target="../slides/slide170.xml"/><Relationship Id="rId39" Type="http://schemas.openxmlformats.org/officeDocument/2006/relationships/slide" Target="../slides/slide183.xml"/><Relationship Id="rId21" Type="http://schemas.openxmlformats.org/officeDocument/2006/relationships/slide" Target="../slides/slide165.xml"/><Relationship Id="rId34" Type="http://schemas.openxmlformats.org/officeDocument/2006/relationships/slide" Target="../slides/slide178.xml"/><Relationship Id="rId42" Type="http://schemas.openxmlformats.org/officeDocument/2006/relationships/slide" Target="../slides/slide186.xml"/><Relationship Id="rId47" Type="http://schemas.openxmlformats.org/officeDocument/2006/relationships/slide" Target="../slides/slide19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7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68.xml"/><Relationship Id="rId32" Type="http://schemas.openxmlformats.org/officeDocument/2006/relationships/slide" Target="../slides/slide176.xml"/><Relationship Id="rId37" Type="http://schemas.openxmlformats.org/officeDocument/2006/relationships/slide" Target="../slides/slide181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67.xml"/><Relationship Id="rId28" Type="http://schemas.openxmlformats.org/officeDocument/2006/relationships/slide" Target="../slides/slide172.xml"/><Relationship Id="rId36" Type="http://schemas.openxmlformats.org/officeDocument/2006/relationships/slide" Target="../slides/slide180.xml"/><Relationship Id="rId10" Type="http://schemas.openxmlformats.org/officeDocument/2006/relationships/slide" Target="../slides/slide161.xml"/><Relationship Id="rId19" Type="http://schemas.openxmlformats.org/officeDocument/2006/relationships/slide" Target="../slides/slide163.xml"/><Relationship Id="rId31" Type="http://schemas.openxmlformats.org/officeDocument/2006/relationships/slide" Target="../slides/slide175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66.xml"/><Relationship Id="rId27" Type="http://schemas.openxmlformats.org/officeDocument/2006/relationships/slide" Target="../slides/slide171.xml"/><Relationship Id="rId30" Type="http://schemas.openxmlformats.org/officeDocument/2006/relationships/slide" Target="../slides/slide174.xml"/><Relationship Id="rId35" Type="http://schemas.openxmlformats.org/officeDocument/2006/relationships/slide" Target="../slides/slide179.xml"/><Relationship Id="rId43" Type="http://schemas.openxmlformats.org/officeDocument/2006/relationships/slide" Target="../slides/slide18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69.xml"/><Relationship Id="rId33" Type="http://schemas.openxmlformats.org/officeDocument/2006/relationships/slide" Target="../slides/slide177.xml"/><Relationship Id="rId38" Type="http://schemas.openxmlformats.org/officeDocument/2006/relationships/slide" Target="../slides/slide182.xml"/><Relationship Id="rId46" Type="http://schemas.openxmlformats.org/officeDocument/2006/relationships/slide" Target="../slides/slide190.xml"/><Relationship Id="rId20" Type="http://schemas.openxmlformats.org/officeDocument/2006/relationships/slide" Target="../slides/slide164.xml"/><Relationship Id="rId41" Type="http://schemas.openxmlformats.org/officeDocument/2006/relationships/slide" Target="../slides/slide185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62.xml"/><Relationship Id="rId26" Type="http://schemas.openxmlformats.org/officeDocument/2006/relationships/slide" Target="../slides/slide170.xml"/><Relationship Id="rId39" Type="http://schemas.openxmlformats.org/officeDocument/2006/relationships/slide" Target="../slides/slide183.xml"/><Relationship Id="rId21" Type="http://schemas.openxmlformats.org/officeDocument/2006/relationships/slide" Target="../slides/slide165.xml"/><Relationship Id="rId34" Type="http://schemas.openxmlformats.org/officeDocument/2006/relationships/slide" Target="../slides/slide178.xml"/><Relationship Id="rId42" Type="http://schemas.openxmlformats.org/officeDocument/2006/relationships/slide" Target="../slides/slide186.xml"/><Relationship Id="rId47" Type="http://schemas.openxmlformats.org/officeDocument/2006/relationships/slide" Target="../slides/slide191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7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68.xml"/><Relationship Id="rId32" Type="http://schemas.openxmlformats.org/officeDocument/2006/relationships/slide" Target="../slides/slide176.xml"/><Relationship Id="rId37" Type="http://schemas.openxmlformats.org/officeDocument/2006/relationships/slide" Target="../slides/slide181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67.xml"/><Relationship Id="rId28" Type="http://schemas.openxmlformats.org/officeDocument/2006/relationships/slide" Target="../slides/slide172.xml"/><Relationship Id="rId36" Type="http://schemas.openxmlformats.org/officeDocument/2006/relationships/slide" Target="../slides/slide180.xml"/><Relationship Id="rId10" Type="http://schemas.openxmlformats.org/officeDocument/2006/relationships/slide" Target="../slides/slide161.xml"/><Relationship Id="rId19" Type="http://schemas.openxmlformats.org/officeDocument/2006/relationships/slide" Target="../slides/slide163.xml"/><Relationship Id="rId31" Type="http://schemas.openxmlformats.org/officeDocument/2006/relationships/slide" Target="../slides/slide175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66.xml"/><Relationship Id="rId27" Type="http://schemas.openxmlformats.org/officeDocument/2006/relationships/slide" Target="../slides/slide171.xml"/><Relationship Id="rId30" Type="http://schemas.openxmlformats.org/officeDocument/2006/relationships/slide" Target="../slides/slide174.xml"/><Relationship Id="rId35" Type="http://schemas.openxmlformats.org/officeDocument/2006/relationships/slide" Target="../slides/slide179.xml"/><Relationship Id="rId43" Type="http://schemas.openxmlformats.org/officeDocument/2006/relationships/slide" Target="../slides/slide187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69.xml"/><Relationship Id="rId33" Type="http://schemas.openxmlformats.org/officeDocument/2006/relationships/slide" Target="../slides/slide177.xml"/><Relationship Id="rId38" Type="http://schemas.openxmlformats.org/officeDocument/2006/relationships/slide" Target="../slides/slide182.xml"/><Relationship Id="rId46" Type="http://schemas.openxmlformats.org/officeDocument/2006/relationships/slide" Target="../slides/slide190.xml"/><Relationship Id="rId20" Type="http://schemas.openxmlformats.org/officeDocument/2006/relationships/slide" Target="../slides/slide164.xml"/><Relationship Id="rId41" Type="http://schemas.openxmlformats.org/officeDocument/2006/relationships/slide" Target="../slides/slide185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93.xml"/><Relationship Id="rId26" Type="http://schemas.openxmlformats.org/officeDocument/2006/relationships/slide" Target="../slides/slide201.xml"/><Relationship Id="rId39" Type="http://schemas.openxmlformats.org/officeDocument/2006/relationships/slide" Target="../slides/slide214.xml"/><Relationship Id="rId21" Type="http://schemas.openxmlformats.org/officeDocument/2006/relationships/slide" Target="../slides/slide196.xml"/><Relationship Id="rId34" Type="http://schemas.openxmlformats.org/officeDocument/2006/relationships/slide" Target="../slides/slide209.xml"/><Relationship Id="rId42" Type="http://schemas.openxmlformats.org/officeDocument/2006/relationships/slide" Target="../slides/slide217.xml"/><Relationship Id="rId47" Type="http://schemas.openxmlformats.org/officeDocument/2006/relationships/slide" Target="../slides/slide222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0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99.xml"/><Relationship Id="rId32" Type="http://schemas.openxmlformats.org/officeDocument/2006/relationships/slide" Target="../slides/slide207.xml"/><Relationship Id="rId37" Type="http://schemas.openxmlformats.org/officeDocument/2006/relationships/slide" Target="../slides/slide212.xml"/><Relationship Id="rId40" Type="http://schemas.openxmlformats.org/officeDocument/2006/relationships/slide" Target="../slides/slide215.xml"/><Relationship Id="rId45" Type="http://schemas.openxmlformats.org/officeDocument/2006/relationships/slide" Target="../slides/slide220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98.xml"/><Relationship Id="rId28" Type="http://schemas.openxmlformats.org/officeDocument/2006/relationships/slide" Target="../slides/slide203.xml"/><Relationship Id="rId36" Type="http://schemas.openxmlformats.org/officeDocument/2006/relationships/slide" Target="../slides/slide211.xml"/><Relationship Id="rId10" Type="http://schemas.openxmlformats.org/officeDocument/2006/relationships/slide" Target="../slides/slide161.xml"/><Relationship Id="rId19" Type="http://schemas.openxmlformats.org/officeDocument/2006/relationships/slide" Target="../slides/slide194.xml"/><Relationship Id="rId31" Type="http://schemas.openxmlformats.org/officeDocument/2006/relationships/slide" Target="../slides/slide206.xml"/><Relationship Id="rId44" Type="http://schemas.openxmlformats.org/officeDocument/2006/relationships/slide" Target="../slides/slide219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97.xml"/><Relationship Id="rId27" Type="http://schemas.openxmlformats.org/officeDocument/2006/relationships/slide" Target="../slides/slide202.xml"/><Relationship Id="rId30" Type="http://schemas.openxmlformats.org/officeDocument/2006/relationships/slide" Target="../slides/slide205.xml"/><Relationship Id="rId35" Type="http://schemas.openxmlformats.org/officeDocument/2006/relationships/slide" Target="../slides/slide210.xml"/><Relationship Id="rId43" Type="http://schemas.openxmlformats.org/officeDocument/2006/relationships/slide" Target="../slides/slide218.xml"/><Relationship Id="rId48" Type="http://schemas.openxmlformats.org/officeDocument/2006/relationships/slide" Target="../slides/slide223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00.xml"/><Relationship Id="rId33" Type="http://schemas.openxmlformats.org/officeDocument/2006/relationships/slide" Target="../slides/slide208.xml"/><Relationship Id="rId38" Type="http://schemas.openxmlformats.org/officeDocument/2006/relationships/slide" Target="../slides/slide213.xml"/><Relationship Id="rId46" Type="http://schemas.openxmlformats.org/officeDocument/2006/relationships/slide" Target="../slides/slide221.xml"/><Relationship Id="rId20" Type="http://schemas.openxmlformats.org/officeDocument/2006/relationships/slide" Target="../slides/slide195.xml"/><Relationship Id="rId41" Type="http://schemas.openxmlformats.org/officeDocument/2006/relationships/slide" Target="../slides/slide216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193.xml"/><Relationship Id="rId26" Type="http://schemas.openxmlformats.org/officeDocument/2006/relationships/slide" Target="../slides/slide201.xml"/><Relationship Id="rId39" Type="http://schemas.openxmlformats.org/officeDocument/2006/relationships/slide" Target="../slides/slide214.xml"/><Relationship Id="rId21" Type="http://schemas.openxmlformats.org/officeDocument/2006/relationships/slide" Target="../slides/slide196.xml"/><Relationship Id="rId34" Type="http://schemas.openxmlformats.org/officeDocument/2006/relationships/slide" Target="../slides/slide209.xml"/><Relationship Id="rId42" Type="http://schemas.openxmlformats.org/officeDocument/2006/relationships/slide" Target="../slides/slide217.xml"/><Relationship Id="rId47" Type="http://schemas.openxmlformats.org/officeDocument/2006/relationships/slide" Target="../slides/slide222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0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99.xml"/><Relationship Id="rId32" Type="http://schemas.openxmlformats.org/officeDocument/2006/relationships/slide" Target="../slides/slide207.xml"/><Relationship Id="rId37" Type="http://schemas.openxmlformats.org/officeDocument/2006/relationships/slide" Target="../slides/slide212.xml"/><Relationship Id="rId40" Type="http://schemas.openxmlformats.org/officeDocument/2006/relationships/slide" Target="../slides/slide215.xml"/><Relationship Id="rId45" Type="http://schemas.openxmlformats.org/officeDocument/2006/relationships/slide" Target="../slides/slide220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98.xml"/><Relationship Id="rId28" Type="http://schemas.openxmlformats.org/officeDocument/2006/relationships/slide" Target="../slides/slide203.xml"/><Relationship Id="rId36" Type="http://schemas.openxmlformats.org/officeDocument/2006/relationships/slide" Target="../slides/slide211.xml"/><Relationship Id="rId10" Type="http://schemas.openxmlformats.org/officeDocument/2006/relationships/slide" Target="../slides/slide161.xml"/><Relationship Id="rId19" Type="http://schemas.openxmlformats.org/officeDocument/2006/relationships/slide" Target="../slides/slide194.xml"/><Relationship Id="rId31" Type="http://schemas.openxmlformats.org/officeDocument/2006/relationships/slide" Target="../slides/slide206.xml"/><Relationship Id="rId44" Type="http://schemas.openxmlformats.org/officeDocument/2006/relationships/slide" Target="../slides/slide219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197.xml"/><Relationship Id="rId27" Type="http://schemas.openxmlformats.org/officeDocument/2006/relationships/slide" Target="../slides/slide202.xml"/><Relationship Id="rId30" Type="http://schemas.openxmlformats.org/officeDocument/2006/relationships/slide" Target="../slides/slide205.xml"/><Relationship Id="rId35" Type="http://schemas.openxmlformats.org/officeDocument/2006/relationships/slide" Target="../slides/slide210.xml"/><Relationship Id="rId43" Type="http://schemas.openxmlformats.org/officeDocument/2006/relationships/slide" Target="../slides/slide218.xml"/><Relationship Id="rId48" Type="http://schemas.openxmlformats.org/officeDocument/2006/relationships/slide" Target="../slides/slide223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00.xml"/><Relationship Id="rId33" Type="http://schemas.openxmlformats.org/officeDocument/2006/relationships/slide" Target="../slides/slide208.xml"/><Relationship Id="rId38" Type="http://schemas.openxmlformats.org/officeDocument/2006/relationships/slide" Target="../slides/slide213.xml"/><Relationship Id="rId46" Type="http://schemas.openxmlformats.org/officeDocument/2006/relationships/slide" Target="../slides/slide221.xml"/><Relationship Id="rId20" Type="http://schemas.openxmlformats.org/officeDocument/2006/relationships/slide" Target="../slides/slide195.xml"/><Relationship Id="rId41" Type="http://schemas.openxmlformats.org/officeDocument/2006/relationships/slide" Target="../slides/slide216.xml"/></Relationships>
</file>

<file path=ppt/slideLayouts/_rels/slideLayout1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25.xml"/><Relationship Id="rId26" Type="http://schemas.openxmlformats.org/officeDocument/2006/relationships/slide" Target="../slides/slide233.xml"/><Relationship Id="rId39" Type="http://schemas.openxmlformats.org/officeDocument/2006/relationships/slide" Target="../slides/slide246.xml"/><Relationship Id="rId21" Type="http://schemas.openxmlformats.org/officeDocument/2006/relationships/slide" Target="../slides/slide228.xml"/><Relationship Id="rId34" Type="http://schemas.openxmlformats.org/officeDocument/2006/relationships/slide" Target="../slides/slide241.xml"/><Relationship Id="rId42" Type="http://schemas.openxmlformats.org/officeDocument/2006/relationships/slide" Target="../slides/slide249.xml"/><Relationship Id="rId47" Type="http://schemas.openxmlformats.org/officeDocument/2006/relationships/slide" Target="../slides/slide25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3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31.xml"/><Relationship Id="rId32" Type="http://schemas.openxmlformats.org/officeDocument/2006/relationships/slide" Target="../slides/slide239.xml"/><Relationship Id="rId37" Type="http://schemas.openxmlformats.org/officeDocument/2006/relationships/slide" Target="../slides/slide244.xml"/><Relationship Id="rId40" Type="http://schemas.openxmlformats.org/officeDocument/2006/relationships/slide" Target="../slides/slide247.xml"/><Relationship Id="rId45" Type="http://schemas.openxmlformats.org/officeDocument/2006/relationships/slide" Target="../slides/slide25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30.xml"/><Relationship Id="rId28" Type="http://schemas.openxmlformats.org/officeDocument/2006/relationships/slide" Target="../slides/slide235.xml"/><Relationship Id="rId36" Type="http://schemas.openxmlformats.org/officeDocument/2006/relationships/slide" Target="../slides/slide243.xml"/><Relationship Id="rId10" Type="http://schemas.openxmlformats.org/officeDocument/2006/relationships/slide" Target="../slides/slide161.xml"/><Relationship Id="rId19" Type="http://schemas.openxmlformats.org/officeDocument/2006/relationships/slide" Target="../slides/slide226.xml"/><Relationship Id="rId31" Type="http://schemas.openxmlformats.org/officeDocument/2006/relationships/slide" Target="../slides/slide238.xml"/><Relationship Id="rId44" Type="http://schemas.openxmlformats.org/officeDocument/2006/relationships/slide" Target="../slides/slide25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29.xml"/><Relationship Id="rId27" Type="http://schemas.openxmlformats.org/officeDocument/2006/relationships/slide" Target="../slides/slide234.xml"/><Relationship Id="rId30" Type="http://schemas.openxmlformats.org/officeDocument/2006/relationships/slide" Target="../slides/slide237.xml"/><Relationship Id="rId35" Type="http://schemas.openxmlformats.org/officeDocument/2006/relationships/slide" Target="../slides/slide242.xml"/><Relationship Id="rId43" Type="http://schemas.openxmlformats.org/officeDocument/2006/relationships/slide" Target="../slides/slide250.xml"/><Relationship Id="rId48" Type="http://schemas.openxmlformats.org/officeDocument/2006/relationships/slide" Target="../slides/slide25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32.xml"/><Relationship Id="rId33" Type="http://schemas.openxmlformats.org/officeDocument/2006/relationships/slide" Target="../slides/slide240.xml"/><Relationship Id="rId38" Type="http://schemas.openxmlformats.org/officeDocument/2006/relationships/slide" Target="../slides/slide245.xml"/><Relationship Id="rId46" Type="http://schemas.openxmlformats.org/officeDocument/2006/relationships/slide" Target="../slides/slide253.xml"/><Relationship Id="rId20" Type="http://schemas.openxmlformats.org/officeDocument/2006/relationships/slide" Target="../slides/slide227.xml"/><Relationship Id="rId41" Type="http://schemas.openxmlformats.org/officeDocument/2006/relationships/slide" Target="../slides/slide248.xml"/></Relationships>
</file>

<file path=ppt/slideLayouts/_rels/slideLayout1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25.xml"/><Relationship Id="rId26" Type="http://schemas.openxmlformats.org/officeDocument/2006/relationships/slide" Target="../slides/slide233.xml"/><Relationship Id="rId39" Type="http://schemas.openxmlformats.org/officeDocument/2006/relationships/slide" Target="../slides/slide246.xml"/><Relationship Id="rId21" Type="http://schemas.openxmlformats.org/officeDocument/2006/relationships/slide" Target="../slides/slide228.xml"/><Relationship Id="rId34" Type="http://schemas.openxmlformats.org/officeDocument/2006/relationships/slide" Target="../slides/slide241.xml"/><Relationship Id="rId42" Type="http://schemas.openxmlformats.org/officeDocument/2006/relationships/slide" Target="../slides/slide249.xml"/><Relationship Id="rId47" Type="http://schemas.openxmlformats.org/officeDocument/2006/relationships/slide" Target="../slides/slide25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3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31.xml"/><Relationship Id="rId32" Type="http://schemas.openxmlformats.org/officeDocument/2006/relationships/slide" Target="../slides/slide239.xml"/><Relationship Id="rId37" Type="http://schemas.openxmlformats.org/officeDocument/2006/relationships/slide" Target="../slides/slide244.xml"/><Relationship Id="rId40" Type="http://schemas.openxmlformats.org/officeDocument/2006/relationships/slide" Target="../slides/slide247.xml"/><Relationship Id="rId45" Type="http://schemas.openxmlformats.org/officeDocument/2006/relationships/slide" Target="../slides/slide25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30.xml"/><Relationship Id="rId28" Type="http://schemas.openxmlformats.org/officeDocument/2006/relationships/slide" Target="../slides/slide235.xml"/><Relationship Id="rId36" Type="http://schemas.openxmlformats.org/officeDocument/2006/relationships/slide" Target="../slides/slide243.xml"/><Relationship Id="rId10" Type="http://schemas.openxmlformats.org/officeDocument/2006/relationships/slide" Target="../slides/slide161.xml"/><Relationship Id="rId19" Type="http://schemas.openxmlformats.org/officeDocument/2006/relationships/slide" Target="../slides/slide226.xml"/><Relationship Id="rId31" Type="http://schemas.openxmlformats.org/officeDocument/2006/relationships/slide" Target="../slides/slide238.xml"/><Relationship Id="rId44" Type="http://schemas.openxmlformats.org/officeDocument/2006/relationships/slide" Target="../slides/slide25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29.xml"/><Relationship Id="rId27" Type="http://schemas.openxmlformats.org/officeDocument/2006/relationships/slide" Target="../slides/slide234.xml"/><Relationship Id="rId30" Type="http://schemas.openxmlformats.org/officeDocument/2006/relationships/slide" Target="../slides/slide237.xml"/><Relationship Id="rId35" Type="http://schemas.openxmlformats.org/officeDocument/2006/relationships/slide" Target="../slides/slide242.xml"/><Relationship Id="rId43" Type="http://schemas.openxmlformats.org/officeDocument/2006/relationships/slide" Target="../slides/slide250.xml"/><Relationship Id="rId48" Type="http://schemas.openxmlformats.org/officeDocument/2006/relationships/slide" Target="../slides/slide25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32.xml"/><Relationship Id="rId33" Type="http://schemas.openxmlformats.org/officeDocument/2006/relationships/slide" Target="../slides/slide240.xml"/><Relationship Id="rId38" Type="http://schemas.openxmlformats.org/officeDocument/2006/relationships/slide" Target="../slides/slide245.xml"/><Relationship Id="rId46" Type="http://schemas.openxmlformats.org/officeDocument/2006/relationships/slide" Target="../slides/slide253.xml"/><Relationship Id="rId20" Type="http://schemas.openxmlformats.org/officeDocument/2006/relationships/slide" Target="../slides/slide227.xml"/><Relationship Id="rId41" Type="http://schemas.openxmlformats.org/officeDocument/2006/relationships/slide" Target="../slides/slide248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92.xml"/><Relationship Id="rId13" Type="http://schemas.openxmlformats.org/officeDocument/2006/relationships/slide" Target="../slides/slide350.xml"/><Relationship Id="rId3" Type="http://schemas.openxmlformats.org/officeDocument/2006/relationships/slide" Target="../slides/slide36.xml"/><Relationship Id="rId7" Type="http://schemas.openxmlformats.org/officeDocument/2006/relationships/slide" Target="../slides/slide161.xml"/><Relationship Id="rId12" Type="http://schemas.openxmlformats.org/officeDocument/2006/relationships/slide" Target="../slides/slide319.xml"/><Relationship Id="rId17" Type="http://schemas.openxmlformats.org/officeDocument/2006/relationships/image" Target="../media/image2.svg"/><Relationship Id="rId2" Type="http://schemas.openxmlformats.org/officeDocument/2006/relationships/slide" Target="../slides/slide4.xml"/><Relationship Id="rId16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9.xml"/><Relationship Id="rId11" Type="http://schemas.openxmlformats.org/officeDocument/2006/relationships/slide" Target="../slides/slide287.xml"/><Relationship Id="rId5" Type="http://schemas.openxmlformats.org/officeDocument/2006/relationships/slide" Target="../slides/slide98.xml"/><Relationship Id="rId15" Type="http://schemas.openxmlformats.org/officeDocument/2006/relationships/slide" Target="../slides/slide2.xml"/><Relationship Id="rId10" Type="http://schemas.openxmlformats.org/officeDocument/2006/relationships/slide" Target="../slides/slide256.xml"/><Relationship Id="rId4" Type="http://schemas.openxmlformats.org/officeDocument/2006/relationships/slide" Target="../slides/slide66.xml"/><Relationship Id="rId9" Type="http://schemas.openxmlformats.org/officeDocument/2006/relationships/slide" Target="../slides/slide224.xml"/><Relationship Id="rId14" Type="http://schemas.openxmlformats.org/officeDocument/2006/relationships/slide" Target="../slides/slide3.xml"/></Relationships>
</file>

<file path=ppt/slideLayouts/_rels/slideLayout2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57.xml"/><Relationship Id="rId26" Type="http://schemas.openxmlformats.org/officeDocument/2006/relationships/slide" Target="../slides/slide265.xml"/><Relationship Id="rId39" Type="http://schemas.openxmlformats.org/officeDocument/2006/relationships/slide" Target="../slides/slide278.xml"/><Relationship Id="rId21" Type="http://schemas.openxmlformats.org/officeDocument/2006/relationships/slide" Target="../slides/slide260.xml"/><Relationship Id="rId34" Type="http://schemas.openxmlformats.org/officeDocument/2006/relationships/slide" Target="../slides/slide273.xml"/><Relationship Id="rId42" Type="http://schemas.openxmlformats.org/officeDocument/2006/relationships/slide" Target="../slides/slide281.xml"/><Relationship Id="rId47" Type="http://schemas.openxmlformats.org/officeDocument/2006/relationships/slide" Target="../slides/slide28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6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63.xml"/><Relationship Id="rId32" Type="http://schemas.openxmlformats.org/officeDocument/2006/relationships/slide" Target="../slides/slide271.xml"/><Relationship Id="rId37" Type="http://schemas.openxmlformats.org/officeDocument/2006/relationships/slide" Target="../slides/slide276.xml"/><Relationship Id="rId40" Type="http://schemas.openxmlformats.org/officeDocument/2006/relationships/slide" Target="../slides/slide279.xml"/><Relationship Id="rId45" Type="http://schemas.openxmlformats.org/officeDocument/2006/relationships/slide" Target="../slides/slide28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62.xml"/><Relationship Id="rId28" Type="http://schemas.openxmlformats.org/officeDocument/2006/relationships/slide" Target="../slides/slide267.xml"/><Relationship Id="rId36" Type="http://schemas.openxmlformats.org/officeDocument/2006/relationships/slide" Target="../slides/slide275.xml"/><Relationship Id="rId10" Type="http://schemas.openxmlformats.org/officeDocument/2006/relationships/slide" Target="../slides/slide161.xml"/><Relationship Id="rId19" Type="http://schemas.openxmlformats.org/officeDocument/2006/relationships/slide" Target="../slides/slide258.xml"/><Relationship Id="rId31" Type="http://schemas.openxmlformats.org/officeDocument/2006/relationships/slide" Target="../slides/slide270.xml"/><Relationship Id="rId44" Type="http://schemas.openxmlformats.org/officeDocument/2006/relationships/slide" Target="../slides/slide28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61.xml"/><Relationship Id="rId27" Type="http://schemas.openxmlformats.org/officeDocument/2006/relationships/slide" Target="../slides/slide266.xml"/><Relationship Id="rId30" Type="http://schemas.openxmlformats.org/officeDocument/2006/relationships/slide" Target="../slides/slide269.xml"/><Relationship Id="rId35" Type="http://schemas.openxmlformats.org/officeDocument/2006/relationships/slide" Target="../slides/slide274.xml"/><Relationship Id="rId43" Type="http://schemas.openxmlformats.org/officeDocument/2006/relationships/slide" Target="../slides/slide28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64.xml"/><Relationship Id="rId33" Type="http://schemas.openxmlformats.org/officeDocument/2006/relationships/slide" Target="../slides/slide272.xml"/><Relationship Id="rId38" Type="http://schemas.openxmlformats.org/officeDocument/2006/relationships/slide" Target="../slides/slide277.xml"/><Relationship Id="rId46" Type="http://schemas.openxmlformats.org/officeDocument/2006/relationships/slide" Target="../slides/slide285.xml"/><Relationship Id="rId20" Type="http://schemas.openxmlformats.org/officeDocument/2006/relationships/slide" Target="../slides/slide259.xml"/><Relationship Id="rId41" Type="http://schemas.openxmlformats.org/officeDocument/2006/relationships/slide" Target="../slides/slide280.xml"/></Relationships>
</file>

<file path=ppt/slideLayouts/_rels/slideLayout2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57.xml"/><Relationship Id="rId26" Type="http://schemas.openxmlformats.org/officeDocument/2006/relationships/slide" Target="../slides/slide265.xml"/><Relationship Id="rId39" Type="http://schemas.openxmlformats.org/officeDocument/2006/relationships/slide" Target="../slides/slide278.xml"/><Relationship Id="rId21" Type="http://schemas.openxmlformats.org/officeDocument/2006/relationships/slide" Target="../slides/slide260.xml"/><Relationship Id="rId34" Type="http://schemas.openxmlformats.org/officeDocument/2006/relationships/slide" Target="../slides/slide273.xml"/><Relationship Id="rId42" Type="http://schemas.openxmlformats.org/officeDocument/2006/relationships/slide" Target="../slides/slide281.xml"/><Relationship Id="rId47" Type="http://schemas.openxmlformats.org/officeDocument/2006/relationships/slide" Target="../slides/slide286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6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63.xml"/><Relationship Id="rId32" Type="http://schemas.openxmlformats.org/officeDocument/2006/relationships/slide" Target="../slides/slide271.xml"/><Relationship Id="rId37" Type="http://schemas.openxmlformats.org/officeDocument/2006/relationships/slide" Target="../slides/slide276.xml"/><Relationship Id="rId40" Type="http://schemas.openxmlformats.org/officeDocument/2006/relationships/slide" Target="../slides/slide279.xml"/><Relationship Id="rId45" Type="http://schemas.openxmlformats.org/officeDocument/2006/relationships/slide" Target="../slides/slide284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62.xml"/><Relationship Id="rId28" Type="http://schemas.openxmlformats.org/officeDocument/2006/relationships/slide" Target="../slides/slide267.xml"/><Relationship Id="rId36" Type="http://schemas.openxmlformats.org/officeDocument/2006/relationships/slide" Target="../slides/slide275.xml"/><Relationship Id="rId10" Type="http://schemas.openxmlformats.org/officeDocument/2006/relationships/slide" Target="../slides/slide161.xml"/><Relationship Id="rId19" Type="http://schemas.openxmlformats.org/officeDocument/2006/relationships/slide" Target="../slides/slide258.xml"/><Relationship Id="rId31" Type="http://schemas.openxmlformats.org/officeDocument/2006/relationships/slide" Target="../slides/slide270.xml"/><Relationship Id="rId44" Type="http://schemas.openxmlformats.org/officeDocument/2006/relationships/slide" Target="../slides/slide283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61.xml"/><Relationship Id="rId27" Type="http://schemas.openxmlformats.org/officeDocument/2006/relationships/slide" Target="../slides/slide266.xml"/><Relationship Id="rId30" Type="http://schemas.openxmlformats.org/officeDocument/2006/relationships/slide" Target="../slides/slide269.xml"/><Relationship Id="rId35" Type="http://schemas.openxmlformats.org/officeDocument/2006/relationships/slide" Target="../slides/slide274.xml"/><Relationship Id="rId43" Type="http://schemas.openxmlformats.org/officeDocument/2006/relationships/slide" Target="../slides/slide282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64.xml"/><Relationship Id="rId33" Type="http://schemas.openxmlformats.org/officeDocument/2006/relationships/slide" Target="../slides/slide272.xml"/><Relationship Id="rId38" Type="http://schemas.openxmlformats.org/officeDocument/2006/relationships/slide" Target="../slides/slide277.xml"/><Relationship Id="rId46" Type="http://schemas.openxmlformats.org/officeDocument/2006/relationships/slide" Target="../slides/slide285.xml"/><Relationship Id="rId20" Type="http://schemas.openxmlformats.org/officeDocument/2006/relationships/slide" Target="../slides/slide259.xml"/><Relationship Id="rId41" Type="http://schemas.openxmlformats.org/officeDocument/2006/relationships/slide" Target="../slides/slide280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88.xml"/><Relationship Id="rId26" Type="http://schemas.openxmlformats.org/officeDocument/2006/relationships/slide" Target="../slides/slide296.xml"/><Relationship Id="rId39" Type="http://schemas.openxmlformats.org/officeDocument/2006/relationships/slide" Target="../slides/slide309.xml"/><Relationship Id="rId21" Type="http://schemas.openxmlformats.org/officeDocument/2006/relationships/slide" Target="../slides/slide291.xml"/><Relationship Id="rId34" Type="http://schemas.openxmlformats.org/officeDocument/2006/relationships/slide" Target="../slides/slide304.xml"/><Relationship Id="rId42" Type="http://schemas.openxmlformats.org/officeDocument/2006/relationships/slide" Target="../slides/slide312.xml"/><Relationship Id="rId47" Type="http://schemas.openxmlformats.org/officeDocument/2006/relationships/slide" Target="../slides/slide317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9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94.xml"/><Relationship Id="rId32" Type="http://schemas.openxmlformats.org/officeDocument/2006/relationships/slide" Target="../slides/slide302.xml"/><Relationship Id="rId37" Type="http://schemas.openxmlformats.org/officeDocument/2006/relationships/slide" Target="../slides/slide307.xml"/><Relationship Id="rId40" Type="http://schemas.openxmlformats.org/officeDocument/2006/relationships/slide" Target="../slides/slide310.xml"/><Relationship Id="rId45" Type="http://schemas.openxmlformats.org/officeDocument/2006/relationships/slide" Target="../slides/slide315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93.xml"/><Relationship Id="rId28" Type="http://schemas.openxmlformats.org/officeDocument/2006/relationships/slide" Target="../slides/slide298.xml"/><Relationship Id="rId36" Type="http://schemas.openxmlformats.org/officeDocument/2006/relationships/slide" Target="../slides/slide306.xml"/><Relationship Id="rId10" Type="http://schemas.openxmlformats.org/officeDocument/2006/relationships/slide" Target="../slides/slide161.xml"/><Relationship Id="rId19" Type="http://schemas.openxmlformats.org/officeDocument/2006/relationships/slide" Target="../slides/slide289.xml"/><Relationship Id="rId31" Type="http://schemas.openxmlformats.org/officeDocument/2006/relationships/slide" Target="../slides/slide301.xml"/><Relationship Id="rId44" Type="http://schemas.openxmlformats.org/officeDocument/2006/relationships/slide" Target="../slides/slide314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92.xml"/><Relationship Id="rId27" Type="http://schemas.openxmlformats.org/officeDocument/2006/relationships/slide" Target="../slides/slide297.xml"/><Relationship Id="rId30" Type="http://schemas.openxmlformats.org/officeDocument/2006/relationships/slide" Target="../slides/slide300.xml"/><Relationship Id="rId35" Type="http://schemas.openxmlformats.org/officeDocument/2006/relationships/slide" Target="../slides/slide305.xml"/><Relationship Id="rId43" Type="http://schemas.openxmlformats.org/officeDocument/2006/relationships/slide" Target="../slides/slide313.xml"/><Relationship Id="rId48" Type="http://schemas.openxmlformats.org/officeDocument/2006/relationships/slide" Target="../slides/slide318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95.xml"/><Relationship Id="rId33" Type="http://schemas.openxmlformats.org/officeDocument/2006/relationships/slide" Target="../slides/slide303.xml"/><Relationship Id="rId38" Type="http://schemas.openxmlformats.org/officeDocument/2006/relationships/slide" Target="../slides/slide308.xml"/><Relationship Id="rId46" Type="http://schemas.openxmlformats.org/officeDocument/2006/relationships/slide" Target="../slides/slide316.xml"/><Relationship Id="rId20" Type="http://schemas.openxmlformats.org/officeDocument/2006/relationships/slide" Target="../slides/slide290.xml"/><Relationship Id="rId41" Type="http://schemas.openxmlformats.org/officeDocument/2006/relationships/slide" Target="../slides/slide311.xml"/></Relationships>
</file>

<file path=ppt/slideLayouts/_rels/slideLayout2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288.xml"/><Relationship Id="rId26" Type="http://schemas.openxmlformats.org/officeDocument/2006/relationships/slide" Target="../slides/slide296.xml"/><Relationship Id="rId39" Type="http://schemas.openxmlformats.org/officeDocument/2006/relationships/slide" Target="../slides/slide309.xml"/><Relationship Id="rId21" Type="http://schemas.openxmlformats.org/officeDocument/2006/relationships/slide" Target="../slides/slide291.xml"/><Relationship Id="rId34" Type="http://schemas.openxmlformats.org/officeDocument/2006/relationships/slide" Target="../slides/slide304.xml"/><Relationship Id="rId42" Type="http://schemas.openxmlformats.org/officeDocument/2006/relationships/slide" Target="../slides/slide312.xml"/><Relationship Id="rId47" Type="http://schemas.openxmlformats.org/officeDocument/2006/relationships/slide" Target="../slides/slide317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29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294.xml"/><Relationship Id="rId32" Type="http://schemas.openxmlformats.org/officeDocument/2006/relationships/slide" Target="../slides/slide302.xml"/><Relationship Id="rId37" Type="http://schemas.openxmlformats.org/officeDocument/2006/relationships/slide" Target="../slides/slide307.xml"/><Relationship Id="rId40" Type="http://schemas.openxmlformats.org/officeDocument/2006/relationships/slide" Target="../slides/slide310.xml"/><Relationship Id="rId45" Type="http://schemas.openxmlformats.org/officeDocument/2006/relationships/slide" Target="../slides/slide315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293.xml"/><Relationship Id="rId28" Type="http://schemas.openxmlformats.org/officeDocument/2006/relationships/slide" Target="../slides/slide298.xml"/><Relationship Id="rId36" Type="http://schemas.openxmlformats.org/officeDocument/2006/relationships/slide" Target="../slides/slide306.xml"/><Relationship Id="rId10" Type="http://schemas.openxmlformats.org/officeDocument/2006/relationships/slide" Target="../slides/slide161.xml"/><Relationship Id="rId19" Type="http://schemas.openxmlformats.org/officeDocument/2006/relationships/slide" Target="../slides/slide289.xml"/><Relationship Id="rId31" Type="http://schemas.openxmlformats.org/officeDocument/2006/relationships/slide" Target="../slides/slide301.xml"/><Relationship Id="rId44" Type="http://schemas.openxmlformats.org/officeDocument/2006/relationships/slide" Target="../slides/slide314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292.xml"/><Relationship Id="rId27" Type="http://schemas.openxmlformats.org/officeDocument/2006/relationships/slide" Target="../slides/slide297.xml"/><Relationship Id="rId30" Type="http://schemas.openxmlformats.org/officeDocument/2006/relationships/slide" Target="../slides/slide300.xml"/><Relationship Id="rId35" Type="http://schemas.openxmlformats.org/officeDocument/2006/relationships/slide" Target="../slides/slide305.xml"/><Relationship Id="rId43" Type="http://schemas.openxmlformats.org/officeDocument/2006/relationships/slide" Target="../slides/slide313.xml"/><Relationship Id="rId48" Type="http://schemas.openxmlformats.org/officeDocument/2006/relationships/slide" Target="../slides/slide318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295.xml"/><Relationship Id="rId33" Type="http://schemas.openxmlformats.org/officeDocument/2006/relationships/slide" Target="../slides/slide303.xml"/><Relationship Id="rId38" Type="http://schemas.openxmlformats.org/officeDocument/2006/relationships/slide" Target="../slides/slide308.xml"/><Relationship Id="rId46" Type="http://schemas.openxmlformats.org/officeDocument/2006/relationships/slide" Target="../slides/slide316.xml"/><Relationship Id="rId20" Type="http://schemas.openxmlformats.org/officeDocument/2006/relationships/slide" Target="../slides/slide290.xml"/><Relationship Id="rId41" Type="http://schemas.openxmlformats.org/officeDocument/2006/relationships/slide" Target="../slides/slide311.xml"/></Relationships>
</file>

<file path=ppt/slideLayouts/_rels/slideLayout2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20.xml"/><Relationship Id="rId26" Type="http://schemas.openxmlformats.org/officeDocument/2006/relationships/slide" Target="../slides/slide328.xml"/><Relationship Id="rId39" Type="http://schemas.openxmlformats.org/officeDocument/2006/relationships/slide" Target="../slides/slide341.xml"/><Relationship Id="rId21" Type="http://schemas.openxmlformats.org/officeDocument/2006/relationships/slide" Target="../slides/slide323.xml"/><Relationship Id="rId34" Type="http://schemas.openxmlformats.org/officeDocument/2006/relationships/slide" Target="../slides/slide336.xml"/><Relationship Id="rId42" Type="http://schemas.openxmlformats.org/officeDocument/2006/relationships/slide" Target="../slides/slide344.xml"/><Relationship Id="rId47" Type="http://schemas.openxmlformats.org/officeDocument/2006/relationships/slide" Target="../slides/slide34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33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326.xml"/><Relationship Id="rId32" Type="http://schemas.openxmlformats.org/officeDocument/2006/relationships/slide" Target="../slides/slide334.xml"/><Relationship Id="rId37" Type="http://schemas.openxmlformats.org/officeDocument/2006/relationships/slide" Target="../slides/slide339.xml"/><Relationship Id="rId40" Type="http://schemas.openxmlformats.org/officeDocument/2006/relationships/slide" Target="../slides/slide342.xml"/><Relationship Id="rId45" Type="http://schemas.openxmlformats.org/officeDocument/2006/relationships/slide" Target="../slides/slide34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325.xml"/><Relationship Id="rId28" Type="http://schemas.openxmlformats.org/officeDocument/2006/relationships/slide" Target="../slides/slide330.xml"/><Relationship Id="rId36" Type="http://schemas.openxmlformats.org/officeDocument/2006/relationships/slide" Target="../slides/slide338.xml"/><Relationship Id="rId10" Type="http://schemas.openxmlformats.org/officeDocument/2006/relationships/slide" Target="../slides/slide161.xml"/><Relationship Id="rId19" Type="http://schemas.openxmlformats.org/officeDocument/2006/relationships/slide" Target="../slides/slide321.xml"/><Relationship Id="rId31" Type="http://schemas.openxmlformats.org/officeDocument/2006/relationships/slide" Target="../slides/slide333.xml"/><Relationship Id="rId44" Type="http://schemas.openxmlformats.org/officeDocument/2006/relationships/slide" Target="../slides/slide34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324.xml"/><Relationship Id="rId27" Type="http://schemas.openxmlformats.org/officeDocument/2006/relationships/slide" Target="../slides/slide329.xml"/><Relationship Id="rId30" Type="http://schemas.openxmlformats.org/officeDocument/2006/relationships/slide" Target="../slides/slide332.xml"/><Relationship Id="rId35" Type="http://schemas.openxmlformats.org/officeDocument/2006/relationships/slide" Target="../slides/slide337.xml"/><Relationship Id="rId43" Type="http://schemas.openxmlformats.org/officeDocument/2006/relationships/slide" Target="../slides/slide34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327.xml"/><Relationship Id="rId33" Type="http://schemas.openxmlformats.org/officeDocument/2006/relationships/slide" Target="../slides/slide335.xml"/><Relationship Id="rId38" Type="http://schemas.openxmlformats.org/officeDocument/2006/relationships/slide" Target="../slides/slide340.xml"/><Relationship Id="rId46" Type="http://schemas.openxmlformats.org/officeDocument/2006/relationships/slide" Target="../slides/slide348.xml"/><Relationship Id="rId20" Type="http://schemas.openxmlformats.org/officeDocument/2006/relationships/slide" Target="../slides/slide322.xml"/><Relationship Id="rId41" Type="http://schemas.openxmlformats.org/officeDocument/2006/relationships/slide" Target="../slides/slide343.xml"/></Relationships>
</file>

<file path=ppt/slideLayouts/_rels/slideLayout2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320.xml"/><Relationship Id="rId26" Type="http://schemas.openxmlformats.org/officeDocument/2006/relationships/slide" Target="../slides/slide328.xml"/><Relationship Id="rId39" Type="http://schemas.openxmlformats.org/officeDocument/2006/relationships/slide" Target="../slides/slide341.xml"/><Relationship Id="rId21" Type="http://schemas.openxmlformats.org/officeDocument/2006/relationships/slide" Target="../slides/slide323.xml"/><Relationship Id="rId34" Type="http://schemas.openxmlformats.org/officeDocument/2006/relationships/slide" Target="../slides/slide336.xml"/><Relationship Id="rId42" Type="http://schemas.openxmlformats.org/officeDocument/2006/relationships/slide" Target="../slides/slide344.xml"/><Relationship Id="rId47" Type="http://schemas.openxmlformats.org/officeDocument/2006/relationships/slide" Target="../slides/slide349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33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326.xml"/><Relationship Id="rId32" Type="http://schemas.openxmlformats.org/officeDocument/2006/relationships/slide" Target="../slides/slide334.xml"/><Relationship Id="rId37" Type="http://schemas.openxmlformats.org/officeDocument/2006/relationships/slide" Target="../slides/slide339.xml"/><Relationship Id="rId40" Type="http://schemas.openxmlformats.org/officeDocument/2006/relationships/slide" Target="../slides/slide342.xml"/><Relationship Id="rId45" Type="http://schemas.openxmlformats.org/officeDocument/2006/relationships/slide" Target="../slides/slide347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325.xml"/><Relationship Id="rId28" Type="http://schemas.openxmlformats.org/officeDocument/2006/relationships/slide" Target="../slides/slide330.xml"/><Relationship Id="rId36" Type="http://schemas.openxmlformats.org/officeDocument/2006/relationships/slide" Target="../slides/slide338.xml"/><Relationship Id="rId10" Type="http://schemas.openxmlformats.org/officeDocument/2006/relationships/slide" Target="../slides/slide161.xml"/><Relationship Id="rId19" Type="http://schemas.openxmlformats.org/officeDocument/2006/relationships/slide" Target="../slides/slide321.xml"/><Relationship Id="rId31" Type="http://schemas.openxmlformats.org/officeDocument/2006/relationships/slide" Target="../slides/slide333.xml"/><Relationship Id="rId44" Type="http://schemas.openxmlformats.org/officeDocument/2006/relationships/slide" Target="../slides/slide346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324.xml"/><Relationship Id="rId27" Type="http://schemas.openxmlformats.org/officeDocument/2006/relationships/slide" Target="../slides/slide329.xml"/><Relationship Id="rId30" Type="http://schemas.openxmlformats.org/officeDocument/2006/relationships/slide" Target="../slides/slide332.xml"/><Relationship Id="rId35" Type="http://schemas.openxmlformats.org/officeDocument/2006/relationships/slide" Target="../slides/slide337.xml"/><Relationship Id="rId43" Type="http://schemas.openxmlformats.org/officeDocument/2006/relationships/slide" Target="../slides/slide34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327.xml"/><Relationship Id="rId33" Type="http://schemas.openxmlformats.org/officeDocument/2006/relationships/slide" Target="../slides/slide335.xml"/><Relationship Id="rId38" Type="http://schemas.openxmlformats.org/officeDocument/2006/relationships/slide" Target="../slides/slide340.xml"/><Relationship Id="rId46" Type="http://schemas.openxmlformats.org/officeDocument/2006/relationships/slide" Target="../slides/slide348.xml"/><Relationship Id="rId20" Type="http://schemas.openxmlformats.org/officeDocument/2006/relationships/slide" Target="../slides/slide322.xml"/><Relationship Id="rId41" Type="http://schemas.openxmlformats.org/officeDocument/2006/relationships/slide" Target="../slides/slide343.xml"/></Relationships>
</file>

<file path=ppt/slideLayouts/_rels/slideLayout2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9.xml"/><Relationship Id="rId18" Type="http://schemas.openxmlformats.org/officeDocument/2006/relationships/slide" Target="../slides/slide351.xml"/><Relationship Id="rId26" Type="http://schemas.openxmlformats.org/officeDocument/2006/relationships/slide" Target="../slides/slide359.xml"/><Relationship Id="rId39" Type="http://schemas.openxmlformats.org/officeDocument/2006/relationships/slide" Target="../slides/slide372.xml"/><Relationship Id="rId21" Type="http://schemas.openxmlformats.org/officeDocument/2006/relationships/slide" Target="../slides/slide354.xml"/><Relationship Id="rId34" Type="http://schemas.openxmlformats.org/officeDocument/2006/relationships/slide" Target="../slides/slide367.xml"/><Relationship Id="rId42" Type="http://schemas.openxmlformats.org/officeDocument/2006/relationships/slide" Target="../slides/slide375.xml"/><Relationship Id="rId47" Type="http://schemas.openxmlformats.org/officeDocument/2006/relationships/slide" Target="../slides/slide380.xml"/><Relationship Id="rId7" Type="http://schemas.openxmlformats.org/officeDocument/2006/relationships/slide" Target="../slides/slide129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8.xml"/><Relationship Id="rId11" Type="http://schemas.openxmlformats.org/officeDocument/2006/relationships/slide" Target="../slides/slide256.xml"/><Relationship Id="rId24" Type="http://schemas.openxmlformats.org/officeDocument/2006/relationships/slide" Target="../slides/slide357.xml"/><Relationship Id="rId32" Type="http://schemas.openxmlformats.org/officeDocument/2006/relationships/slide" Target="../slides/slide365.xml"/><Relationship Id="rId37" Type="http://schemas.openxmlformats.org/officeDocument/2006/relationships/slide" Target="../slides/slide370.xml"/><Relationship Id="rId40" Type="http://schemas.openxmlformats.org/officeDocument/2006/relationships/slide" Target="../slides/slide373.xml"/><Relationship Id="rId45" Type="http://schemas.openxmlformats.org/officeDocument/2006/relationships/slide" Target="../slides/slide378.xml"/><Relationship Id="rId5" Type="http://schemas.openxmlformats.org/officeDocument/2006/relationships/slide" Target="../slides/slide66.xml"/><Relationship Id="rId15" Type="http://schemas.openxmlformats.org/officeDocument/2006/relationships/slide" Target="../slides/slide3.xml"/><Relationship Id="rId23" Type="http://schemas.openxmlformats.org/officeDocument/2006/relationships/slide" Target="../slides/slide356.xml"/><Relationship Id="rId28" Type="http://schemas.openxmlformats.org/officeDocument/2006/relationships/slide" Target="../slides/slide361.xml"/><Relationship Id="rId36" Type="http://schemas.openxmlformats.org/officeDocument/2006/relationships/slide" Target="../slides/slide369.xml"/><Relationship Id="rId10" Type="http://schemas.openxmlformats.org/officeDocument/2006/relationships/slide" Target="../slides/slide224.xml"/><Relationship Id="rId19" Type="http://schemas.openxmlformats.org/officeDocument/2006/relationships/slide" Target="../slides/slide352.xml"/><Relationship Id="rId31" Type="http://schemas.openxmlformats.org/officeDocument/2006/relationships/slide" Target="../slides/slide364.xml"/><Relationship Id="rId44" Type="http://schemas.openxmlformats.org/officeDocument/2006/relationships/slide" Target="../slides/slide377.xml"/><Relationship Id="rId4" Type="http://schemas.openxmlformats.org/officeDocument/2006/relationships/image" Target="../media/image2.svg"/><Relationship Id="rId9" Type="http://schemas.openxmlformats.org/officeDocument/2006/relationships/slide" Target="../slides/slide192.xml"/><Relationship Id="rId14" Type="http://schemas.openxmlformats.org/officeDocument/2006/relationships/slide" Target="../slides/slide350.xml"/><Relationship Id="rId22" Type="http://schemas.openxmlformats.org/officeDocument/2006/relationships/slide" Target="../slides/slide355.xml"/><Relationship Id="rId27" Type="http://schemas.openxmlformats.org/officeDocument/2006/relationships/slide" Target="../slides/slide360.xml"/><Relationship Id="rId30" Type="http://schemas.openxmlformats.org/officeDocument/2006/relationships/slide" Target="../slides/slide363.xml"/><Relationship Id="rId35" Type="http://schemas.openxmlformats.org/officeDocument/2006/relationships/slide" Target="../slides/slide368.xml"/><Relationship Id="rId43" Type="http://schemas.openxmlformats.org/officeDocument/2006/relationships/slide" Target="../slides/slide376.xml"/><Relationship Id="rId48" Type="http://schemas.openxmlformats.org/officeDocument/2006/relationships/slide" Target="../slides/slide381.xml"/><Relationship Id="rId8" Type="http://schemas.openxmlformats.org/officeDocument/2006/relationships/slide" Target="../slides/slide161.xml"/><Relationship Id="rId3" Type="http://schemas.openxmlformats.org/officeDocument/2006/relationships/image" Target="../media/image1.png"/><Relationship Id="rId12" Type="http://schemas.openxmlformats.org/officeDocument/2006/relationships/slide" Target="../slides/slide287.xml"/><Relationship Id="rId17" Type="http://schemas.openxmlformats.org/officeDocument/2006/relationships/slide" Target="../slides/slide36.xml"/><Relationship Id="rId25" Type="http://schemas.openxmlformats.org/officeDocument/2006/relationships/slide" Target="../slides/slide358.xml"/><Relationship Id="rId33" Type="http://schemas.openxmlformats.org/officeDocument/2006/relationships/slide" Target="../slides/slide366.xml"/><Relationship Id="rId38" Type="http://schemas.openxmlformats.org/officeDocument/2006/relationships/slide" Target="../slides/slide371.xml"/><Relationship Id="rId46" Type="http://schemas.openxmlformats.org/officeDocument/2006/relationships/slide" Target="../slides/slide379.xml"/><Relationship Id="rId20" Type="http://schemas.openxmlformats.org/officeDocument/2006/relationships/slide" Target="../slides/slide353.xml"/><Relationship Id="rId41" Type="http://schemas.openxmlformats.org/officeDocument/2006/relationships/slide" Target="../slides/slide374.xml"/></Relationships>
</file>

<file path=ppt/slideLayouts/_rels/slideLayout2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9.xml"/><Relationship Id="rId18" Type="http://schemas.openxmlformats.org/officeDocument/2006/relationships/slide" Target="../slides/slide351.xml"/><Relationship Id="rId26" Type="http://schemas.openxmlformats.org/officeDocument/2006/relationships/slide" Target="../slides/slide359.xml"/><Relationship Id="rId39" Type="http://schemas.openxmlformats.org/officeDocument/2006/relationships/slide" Target="../slides/slide372.xml"/><Relationship Id="rId21" Type="http://schemas.openxmlformats.org/officeDocument/2006/relationships/slide" Target="../slides/slide354.xml"/><Relationship Id="rId34" Type="http://schemas.openxmlformats.org/officeDocument/2006/relationships/slide" Target="../slides/slide367.xml"/><Relationship Id="rId42" Type="http://schemas.openxmlformats.org/officeDocument/2006/relationships/slide" Target="../slides/slide375.xml"/><Relationship Id="rId47" Type="http://schemas.openxmlformats.org/officeDocument/2006/relationships/slide" Target="../slides/slide380.xml"/><Relationship Id="rId7" Type="http://schemas.openxmlformats.org/officeDocument/2006/relationships/slide" Target="../slides/slide129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8.xml"/><Relationship Id="rId11" Type="http://schemas.openxmlformats.org/officeDocument/2006/relationships/slide" Target="../slides/slide256.xml"/><Relationship Id="rId24" Type="http://schemas.openxmlformats.org/officeDocument/2006/relationships/slide" Target="../slides/slide357.xml"/><Relationship Id="rId32" Type="http://schemas.openxmlformats.org/officeDocument/2006/relationships/slide" Target="../slides/slide365.xml"/><Relationship Id="rId37" Type="http://schemas.openxmlformats.org/officeDocument/2006/relationships/slide" Target="../slides/slide370.xml"/><Relationship Id="rId40" Type="http://schemas.openxmlformats.org/officeDocument/2006/relationships/slide" Target="../slides/slide373.xml"/><Relationship Id="rId45" Type="http://schemas.openxmlformats.org/officeDocument/2006/relationships/slide" Target="../slides/slide378.xml"/><Relationship Id="rId5" Type="http://schemas.openxmlformats.org/officeDocument/2006/relationships/slide" Target="../slides/slide66.xml"/><Relationship Id="rId15" Type="http://schemas.openxmlformats.org/officeDocument/2006/relationships/slide" Target="../slides/slide3.xml"/><Relationship Id="rId23" Type="http://schemas.openxmlformats.org/officeDocument/2006/relationships/slide" Target="../slides/slide356.xml"/><Relationship Id="rId28" Type="http://schemas.openxmlformats.org/officeDocument/2006/relationships/slide" Target="../slides/slide361.xml"/><Relationship Id="rId36" Type="http://schemas.openxmlformats.org/officeDocument/2006/relationships/slide" Target="../slides/slide369.xml"/><Relationship Id="rId10" Type="http://schemas.openxmlformats.org/officeDocument/2006/relationships/slide" Target="../slides/slide224.xml"/><Relationship Id="rId19" Type="http://schemas.openxmlformats.org/officeDocument/2006/relationships/slide" Target="../slides/slide352.xml"/><Relationship Id="rId31" Type="http://schemas.openxmlformats.org/officeDocument/2006/relationships/slide" Target="../slides/slide364.xml"/><Relationship Id="rId44" Type="http://schemas.openxmlformats.org/officeDocument/2006/relationships/slide" Target="../slides/slide377.xml"/><Relationship Id="rId4" Type="http://schemas.openxmlformats.org/officeDocument/2006/relationships/image" Target="../media/image2.svg"/><Relationship Id="rId9" Type="http://schemas.openxmlformats.org/officeDocument/2006/relationships/slide" Target="../slides/slide192.xml"/><Relationship Id="rId14" Type="http://schemas.openxmlformats.org/officeDocument/2006/relationships/slide" Target="../slides/slide350.xml"/><Relationship Id="rId22" Type="http://schemas.openxmlformats.org/officeDocument/2006/relationships/slide" Target="../slides/slide355.xml"/><Relationship Id="rId27" Type="http://schemas.openxmlformats.org/officeDocument/2006/relationships/slide" Target="../slides/slide360.xml"/><Relationship Id="rId30" Type="http://schemas.openxmlformats.org/officeDocument/2006/relationships/slide" Target="../slides/slide363.xml"/><Relationship Id="rId35" Type="http://schemas.openxmlformats.org/officeDocument/2006/relationships/slide" Target="../slides/slide368.xml"/><Relationship Id="rId43" Type="http://schemas.openxmlformats.org/officeDocument/2006/relationships/slide" Target="../slides/slide376.xml"/><Relationship Id="rId48" Type="http://schemas.openxmlformats.org/officeDocument/2006/relationships/slide" Target="../slides/slide381.xml"/><Relationship Id="rId8" Type="http://schemas.openxmlformats.org/officeDocument/2006/relationships/slide" Target="../slides/slide161.xml"/><Relationship Id="rId3" Type="http://schemas.openxmlformats.org/officeDocument/2006/relationships/image" Target="../media/image1.png"/><Relationship Id="rId12" Type="http://schemas.openxmlformats.org/officeDocument/2006/relationships/slide" Target="../slides/slide287.xml"/><Relationship Id="rId17" Type="http://schemas.openxmlformats.org/officeDocument/2006/relationships/slide" Target="../slides/slide36.xml"/><Relationship Id="rId25" Type="http://schemas.openxmlformats.org/officeDocument/2006/relationships/slide" Target="../slides/slide358.xml"/><Relationship Id="rId33" Type="http://schemas.openxmlformats.org/officeDocument/2006/relationships/slide" Target="../slides/slide366.xml"/><Relationship Id="rId38" Type="http://schemas.openxmlformats.org/officeDocument/2006/relationships/slide" Target="../slides/slide371.xml"/><Relationship Id="rId46" Type="http://schemas.openxmlformats.org/officeDocument/2006/relationships/slide" Target="../slides/slide379.xml"/><Relationship Id="rId20" Type="http://schemas.openxmlformats.org/officeDocument/2006/relationships/slide" Target="../slides/slide353.xml"/><Relationship Id="rId41" Type="http://schemas.openxmlformats.org/officeDocument/2006/relationships/slide" Target="../slides/slide374.xml"/></Relationships>
</file>

<file path=ppt/slideLayouts/_rels/slideLayout2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5.xml"/><Relationship Id="rId18" Type="http://schemas.openxmlformats.org/officeDocument/2006/relationships/slide" Target="../slides/slide80.xml"/><Relationship Id="rId26" Type="http://schemas.openxmlformats.org/officeDocument/2006/relationships/slide" Target="../slides/slide88.xml"/><Relationship Id="rId39" Type="http://schemas.openxmlformats.org/officeDocument/2006/relationships/slide" Target="../slides/slide161.xml"/><Relationship Id="rId21" Type="http://schemas.openxmlformats.org/officeDocument/2006/relationships/slide" Target="../slides/slide83.xml"/><Relationship Id="rId34" Type="http://schemas.openxmlformats.org/officeDocument/2006/relationships/slide" Target="../slides/slide36.xml"/><Relationship Id="rId42" Type="http://schemas.openxmlformats.org/officeDocument/2006/relationships/slide" Target="../slides/slide256.xml"/><Relationship Id="rId7" Type="http://schemas.openxmlformats.org/officeDocument/2006/relationships/slide" Target="../slides/slide68.xml"/><Relationship Id="rId2" Type="http://schemas.openxmlformats.org/officeDocument/2006/relationships/slide" Target="../slides/slide2.xml"/><Relationship Id="rId16" Type="http://schemas.openxmlformats.org/officeDocument/2006/relationships/slide" Target="../slides/slide78.xml"/><Relationship Id="rId29" Type="http://schemas.openxmlformats.org/officeDocument/2006/relationships/slide" Target="../slides/slide9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70.xml"/><Relationship Id="rId11" Type="http://schemas.openxmlformats.org/officeDocument/2006/relationships/slide" Target="../slides/slide73.xml"/><Relationship Id="rId24" Type="http://schemas.openxmlformats.org/officeDocument/2006/relationships/slide" Target="../slides/slide86.xml"/><Relationship Id="rId32" Type="http://schemas.openxmlformats.org/officeDocument/2006/relationships/slide" Target="../slides/slide94.xml"/><Relationship Id="rId37" Type="http://schemas.openxmlformats.org/officeDocument/2006/relationships/slide" Target="../slides/slide98.xml"/><Relationship Id="rId40" Type="http://schemas.openxmlformats.org/officeDocument/2006/relationships/slide" Target="../slides/slide192.xml"/><Relationship Id="rId45" Type="http://schemas.openxmlformats.org/officeDocument/2006/relationships/slide" Target="../slides/slide350.xml"/><Relationship Id="rId5" Type="http://schemas.openxmlformats.org/officeDocument/2006/relationships/slide" Target="../slides/slide67.xml"/><Relationship Id="rId15" Type="http://schemas.openxmlformats.org/officeDocument/2006/relationships/slide" Target="../slides/slide77.xml"/><Relationship Id="rId23" Type="http://schemas.openxmlformats.org/officeDocument/2006/relationships/slide" Target="../slides/slide85.xml"/><Relationship Id="rId28" Type="http://schemas.openxmlformats.org/officeDocument/2006/relationships/slide" Target="../slides/slide90.xml"/><Relationship Id="rId36" Type="http://schemas.openxmlformats.org/officeDocument/2006/relationships/slide" Target="../slides/slide66.xml"/><Relationship Id="rId10" Type="http://schemas.openxmlformats.org/officeDocument/2006/relationships/slide" Target="../slides/slide72.xml"/><Relationship Id="rId19" Type="http://schemas.openxmlformats.org/officeDocument/2006/relationships/slide" Target="../slides/slide81.xml"/><Relationship Id="rId31" Type="http://schemas.openxmlformats.org/officeDocument/2006/relationships/slide" Target="../slides/slide93.xml"/><Relationship Id="rId44" Type="http://schemas.openxmlformats.org/officeDocument/2006/relationships/slide" Target="../slides/slide319.xml"/><Relationship Id="rId4" Type="http://schemas.openxmlformats.org/officeDocument/2006/relationships/image" Target="../media/image4.svg"/><Relationship Id="rId9" Type="http://schemas.openxmlformats.org/officeDocument/2006/relationships/slide" Target="../slides/slide71.xml"/><Relationship Id="rId14" Type="http://schemas.openxmlformats.org/officeDocument/2006/relationships/slide" Target="../slides/slide76.xml"/><Relationship Id="rId22" Type="http://schemas.openxmlformats.org/officeDocument/2006/relationships/slide" Target="../slides/slide84.xml"/><Relationship Id="rId27" Type="http://schemas.openxmlformats.org/officeDocument/2006/relationships/slide" Target="../slides/slide89.xml"/><Relationship Id="rId30" Type="http://schemas.openxmlformats.org/officeDocument/2006/relationships/slide" Target="../slides/slide92.xml"/><Relationship Id="rId35" Type="http://schemas.openxmlformats.org/officeDocument/2006/relationships/slide" Target="../slides/slide4.xml"/><Relationship Id="rId43" Type="http://schemas.openxmlformats.org/officeDocument/2006/relationships/slide" Target="../slides/slide287.xml"/><Relationship Id="rId8" Type="http://schemas.openxmlformats.org/officeDocument/2006/relationships/slide" Target="../slides/slide69.xml"/><Relationship Id="rId3" Type="http://schemas.openxmlformats.org/officeDocument/2006/relationships/image" Target="../media/image3.png"/><Relationship Id="rId12" Type="http://schemas.openxmlformats.org/officeDocument/2006/relationships/slide" Target="../slides/slide74.xml"/><Relationship Id="rId17" Type="http://schemas.openxmlformats.org/officeDocument/2006/relationships/slide" Target="../slides/slide79.xml"/><Relationship Id="rId25" Type="http://schemas.openxmlformats.org/officeDocument/2006/relationships/slide" Target="../slides/slide87.xml"/><Relationship Id="rId33" Type="http://schemas.openxmlformats.org/officeDocument/2006/relationships/slide" Target="../slides/slide95.xml"/><Relationship Id="rId38" Type="http://schemas.openxmlformats.org/officeDocument/2006/relationships/slide" Target="../slides/slide129.xml"/><Relationship Id="rId46" Type="http://schemas.openxmlformats.org/officeDocument/2006/relationships/slide" Target="../slides/slide3.xml"/><Relationship Id="rId20" Type="http://schemas.openxmlformats.org/officeDocument/2006/relationships/slide" Target="../slides/slide82.xml"/><Relationship Id="rId41" Type="http://schemas.openxmlformats.org/officeDocument/2006/relationships/slide" Target="../slides/slide2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6.xml"/><Relationship Id="rId18" Type="http://schemas.openxmlformats.org/officeDocument/2006/relationships/slide" Target="../slides/slide5.xml"/><Relationship Id="rId26" Type="http://schemas.openxmlformats.org/officeDocument/2006/relationships/slide" Target="../slides/slide13.xml"/><Relationship Id="rId39" Type="http://schemas.openxmlformats.org/officeDocument/2006/relationships/slide" Target="../slides/slide26.xml"/><Relationship Id="rId21" Type="http://schemas.openxmlformats.org/officeDocument/2006/relationships/slide" Target="../slides/slide8.xml"/><Relationship Id="rId34" Type="http://schemas.openxmlformats.org/officeDocument/2006/relationships/slide" Target="../slides/slide21.xml"/><Relationship Id="rId42" Type="http://schemas.openxmlformats.org/officeDocument/2006/relationships/slide" Target="../slides/slide29.xml"/><Relationship Id="rId47" Type="http://schemas.openxmlformats.org/officeDocument/2006/relationships/slide" Target="../slides/slide34.xml"/><Relationship Id="rId7" Type="http://schemas.openxmlformats.org/officeDocument/2006/relationships/slide" Target="../slides/slide66.xml"/><Relationship Id="rId2" Type="http://schemas.openxmlformats.org/officeDocument/2006/relationships/slide" Target="../slides/slide2.xml"/><Relationship Id="rId16" Type="http://schemas.openxmlformats.org/officeDocument/2006/relationships/slide" Target="../slides/slide350.xml"/><Relationship Id="rId29" Type="http://schemas.openxmlformats.org/officeDocument/2006/relationships/slide" Target="../slides/slide1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2.xml"/><Relationship Id="rId24" Type="http://schemas.openxmlformats.org/officeDocument/2006/relationships/slide" Target="../slides/slide11.xml"/><Relationship Id="rId32" Type="http://schemas.openxmlformats.org/officeDocument/2006/relationships/slide" Target="../slides/slide19.xml"/><Relationship Id="rId37" Type="http://schemas.openxmlformats.org/officeDocument/2006/relationships/slide" Target="../slides/slide24.xml"/><Relationship Id="rId40" Type="http://schemas.openxmlformats.org/officeDocument/2006/relationships/slide" Target="../slides/slide27.xml"/><Relationship Id="rId45" Type="http://schemas.openxmlformats.org/officeDocument/2006/relationships/slide" Target="../slides/slide32.xml"/><Relationship Id="rId5" Type="http://schemas.openxmlformats.org/officeDocument/2006/relationships/slide" Target="../slides/slide4.xml"/><Relationship Id="rId15" Type="http://schemas.openxmlformats.org/officeDocument/2006/relationships/slide" Target="../slides/slide319.xml"/><Relationship Id="rId23" Type="http://schemas.openxmlformats.org/officeDocument/2006/relationships/slide" Target="../slides/slide10.xml"/><Relationship Id="rId28" Type="http://schemas.openxmlformats.org/officeDocument/2006/relationships/slide" Target="../slides/slide15.xml"/><Relationship Id="rId36" Type="http://schemas.openxmlformats.org/officeDocument/2006/relationships/slide" Target="../slides/slide23.xml"/><Relationship Id="rId10" Type="http://schemas.openxmlformats.org/officeDocument/2006/relationships/slide" Target="../slides/slide161.xml"/><Relationship Id="rId19" Type="http://schemas.openxmlformats.org/officeDocument/2006/relationships/slide" Target="../slides/slide6.xml"/><Relationship Id="rId31" Type="http://schemas.openxmlformats.org/officeDocument/2006/relationships/slide" Target="../slides/slide18.xml"/><Relationship Id="rId44" Type="http://schemas.openxmlformats.org/officeDocument/2006/relationships/slide" Target="../slides/slide31.xml"/><Relationship Id="rId4" Type="http://schemas.openxmlformats.org/officeDocument/2006/relationships/image" Target="../media/image2.svg"/><Relationship Id="rId9" Type="http://schemas.openxmlformats.org/officeDocument/2006/relationships/slide" Target="../slides/slide129.xml"/><Relationship Id="rId14" Type="http://schemas.openxmlformats.org/officeDocument/2006/relationships/slide" Target="../slides/slide287.xml"/><Relationship Id="rId22" Type="http://schemas.openxmlformats.org/officeDocument/2006/relationships/slide" Target="../slides/slide9.xml"/><Relationship Id="rId27" Type="http://schemas.openxmlformats.org/officeDocument/2006/relationships/slide" Target="../slides/slide14.xml"/><Relationship Id="rId30" Type="http://schemas.openxmlformats.org/officeDocument/2006/relationships/slide" Target="../slides/slide17.xml"/><Relationship Id="rId35" Type="http://schemas.openxmlformats.org/officeDocument/2006/relationships/slide" Target="../slides/slide22.xml"/><Relationship Id="rId43" Type="http://schemas.openxmlformats.org/officeDocument/2006/relationships/slide" Target="../slides/slide30.xml"/><Relationship Id="rId48" Type="http://schemas.openxmlformats.org/officeDocument/2006/relationships/slide" Target="../slides/slide35.xml"/><Relationship Id="rId8" Type="http://schemas.openxmlformats.org/officeDocument/2006/relationships/slide" Target="../slides/slide98.xml"/><Relationship Id="rId3" Type="http://schemas.openxmlformats.org/officeDocument/2006/relationships/image" Target="../media/image1.png"/><Relationship Id="rId12" Type="http://schemas.openxmlformats.org/officeDocument/2006/relationships/slide" Target="../slides/slide224.xml"/><Relationship Id="rId17" Type="http://schemas.openxmlformats.org/officeDocument/2006/relationships/slide" Target="../slides/slide3.xml"/><Relationship Id="rId25" Type="http://schemas.openxmlformats.org/officeDocument/2006/relationships/slide" Target="../slides/slide12.xml"/><Relationship Id="rId33" Type="http://schemas.openxmlformats.org/officeDocument/2006/relationships/slide" Target="../slides/slide20.xml"/><Relationship Id="rId38" Type="http://schemas.openxmlformats.org/officeDocument/2006/relationships/slide" Target="../slides/slide25.xml"/><Relationship Id="rId46" Type="http://schemas.openxmlformats.org/officeDocument/2006/relationships/slide" Target="../slides/slide33.xml"/><Relationship Id="rId20" Type="http://schemas.openxmlformats.org/officeDocument/2006/relationships/slide" Target="../slides/slide7.xml"/><Relationship Id="rId41" Type="http://schemas.openxmlformats.org/officeDocument/2006/relationships/slide" Target="../slides/slide28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50.xml"/><Relationship Id="rId18" Type="http://schemas.openxmlformats.org/officeDocument/2006/relationships/slide" Target="../slides/slide8.xml"/><Relationship Id="rId26" Type="http://schemas.openxmlformats.org/officeDocument/2006/relationships/slide" Target="../slides/slide16.xml"/><Relationship Id="rId39" Type="http://schemas.openxmlformats.org/officeDocument/2006/relationships/slide" Target="../slides/slide29.xml"/><Relationship Id="rId21" Type="http://schemas.openxmlformats.org/officeDocument/2006/relationships/slide" Target="../slides/slide11.xml"/><Relationship Id="rId34" Type="http://schemas.openxmlformats.org/officeDocument/2006/relationships/slide" Target="../slides/slide24.xml"/><Relationship Id="rId42" Type="http://schemas.openxmlformats.org/officeDocument/2006/relationships/slide" Target="../slides/slide32.xml"/><Relationship Id="rId47" Type="http://schemas.openxmlformats.org/officeDocument/2006/relationships/image" Target="../media/image1.png"/><Relationship Id="rId7" Type="http://schemas.openxmlformats.org/officeDocument/2006/relationships/slide" Target="../slides/slide161.xml"/><Relationship Id="rId2" Type="http://schemas.openxmlformats.org/officeDocument/2006/relationships/slide" Target="../slides/slide4.xml"/><Relationship Id="rId16" Type="http://schemas.openxmlformats.org/officeDocument/2006/relationships/slide" Target="../slides/slide6.xml"/><Relationship Id="rId29" Type="http://schemas.openxmlformats.org/officeDocument/2006/relationships/slide" Target="../slides/slide1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9.xml"/><Relationship Id="rId11" Type="http://schemas.openxmlformats.org/officeDocument/2006/relationships/slide" Target="../slides/slide287.xml"/><Relationship Id="rId24" Type="http://schemas.openxmlformats.org/officeDocument/2006/relationships/slide" Target="../slides/slide14.xml"/><Relationship Id="rId32" Type="http://schemas.openxmlformats.org/officeDocument/2006/relationships/slide" Target="../slides/slide22.xml"/><Relationship Id="rId37" Type="http://schemas.openxmlformats.org/officeDocument/2006/relationships/slide" Target="../slides/slide27.xml"/><Relationship Id="rId40" Type="http://schemas.openxmlformats.org/officeDocument/2006/relationships/slide" Target="../slides/slide30.xml"/><Relationship Id="rId45" Type="http://schemas.openxmlformats.org/officeDocument/2006/relationships/slide" Target="../slides/slide35.xml"/><Relationship Id="rId5" Type="http://schemas.openxmlformats.org/officeDocument/2006/relationships/slide" Target="../slides/slide98.xml"/><Relationship Id="rId15" Type="http://schemas.openxmlformats.org/officeDocument/2006/relationships/slide" Target="../slides/slide5.xml"/><Relationship Id="rId23" Type="http://schemas.openxmlformats.org/officeDocument/2006/relationships/slide" Target="../slides/slide13.xml"/><Relationship Id="rId28" Type="http://schemas.openxmlformats.org/officeDocument/2006/relationships/slide" Target="../slides/slide18.xml"/><Relationship Id="rId36" Type="http://schemas.openxmlformats.org/officeDocument/2006/relationships/slide" Target="../slides/slide26.xml"/><Relationship Id="rId10" Type="http://schemas.openxmlformats.org/officeDocument/2006/relationships/slide" Target="../slides/slide256.xml"/><Relationship Id="rId19" Type="http://schemas.openxmlformats.org/officeDocument/2006/relationships/slide" Target="../slides/slide9.xml"/><Relationship Id="rId31" Type="http://schemas.openxmlformats.org/officeDocument/2006/relationships/slide" Target="../slides/slide21.xml"/><Relationship Id="rId44" Type="http://schemas.openxmlformats.org/officeDocument/2006/relationships/slide" Target="../slides/slide34.xml"/><Relationship Id="rId4" Type="http://schemas.openxmlformats.org/officeDocument/2006/relationships/slide" Target="../slides/slide66.xml"/><Relationship Id="rId9" Type="http://schemas.openxmlformats.org/officeDocument/2006/relationships/slide" Target="../slides/slide224.xml"/><Relationship Id="rId14" Type="http://schemas.openxmlformats.org/officeDocument/2006/relationships/slide" Target="../slides/slide3.xml"/><Relationship Id="rId22" Type="http://schemas.openxmlformats.org/officeDocument/2006/relationships/slide" Target="../slides/slide12.xml"/><Relationship Id="rId27" Type="http://schemas.openxmlformats.org/officeDocument/2006/relationships/slide" Target="../slides/slide17.xml"/><Relationship Id="rId30" Type="http://schemas.openxmlformats.org/officeDocument/2006/relationships/slide" Target="../slides/slide20.xml"/><Relationship Id="rId35" Type="http://schemas.openxmlformats.org/officeDocument/2006/relationships/slide" Target="../slides/slide25.xml"/><Relationship Id="rId43" Type="http://schemas.openxmlformats.org/officeDocument/2006/relationships/slide" Target="../slides/slide33.xml"/><Relationship Id="rId48" Type="http://schemas.openxmlformats.org/officeDocument/2006/relationships/image" Target="../media/image2.svg"/><Relationship Id="rId8" Type="http://schemas.openxmlformats.org/officeDocument/2006/relationships/slide" Target="../slides/slide192.xml"/><Relationship Id="rId3" Type="http://schemas.openxmlformats.org/officeDocument/2006/relationships/slide" Target="../slides/slide36.xml"/><Relationship Id="rId12" Type="http://schemas.openxmlformats.org/officeDocument/2006/relationships/slide" Target="../slides/slide319.xml"/><Relationship Id="rId17" Type="http://schemas.openxmlformats.org/officeDocument/2006/relationships/slide" Target="../slides/slide7.xml"/><Relationship Id="rId25" Type="http://schemas.openxmlformats.org/officeDocument/2006/relationships/slide" Target="../slides/slide15.xml"/><Relationship Id="rId33" Type="http://schemas.openxmlformats.org/officeDocument/2006/relationships/slide" Target="../slides/slide23.xml"/><Relationship Id="rId38" Type="http://schemas.openxmlformats.org/officeDocument/2006/relationships/slide" Target="../slides/slide28.xml"/><Relationship Id="rId46" Type="http://schemas.openxmlformats.org/officeDocument/2006/relationships/slide" Target="../slides/slide2.xml"/><Relationship Id="rId20" Type="http://schemas.openxmlformats.org/officeDocument/2006/relationships/slide" Target="../slides/slide10.xml"/><Relationship Id="rId41" Type="http://schemas.openxmlformats.org/officeDocument/2006/relationships/slide" Target="../slides/slide31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50.xml"/><Relationship Id="rId18" Type="http://schemas.openxmlformats.org/officeDocument/2006/relationships/slide" Target="../slides/slide40.xml"/><Relationship Id="rId26" Type="http://schemas.openxmlformats.org/officeDocument/2006/relationships/slide" Target="../slides/slide48.xml"/><Relationship Id="rId39" Type="http://schemas.openxmlformats.org/officeDocument/2006/relationships/slide" Target="../slides/slide61.xml"/><Relationship Id="rId21" Type="http://schemas.openxmlformats.org/officeDocument/2006/relationships/slide" Target="../slides/slide43.xml"/><Relationship Id="rId34" Type="http://schemas.openxmlformats.org/officeDocument/2006/relationships/slide" Target="../slides/slide56.xml"/><Relationship Id="rId42" Type="http://schemas.openxmlformats.org/officeDocument/2006/relationships/slide" Target="../slides/slide64.xml"/><Relationship Id="rId7" Type="http://schemas.openxmlformats.org/officeDocument/2006/relationships/slide" Target="../slides/slide161.xml"/><Relationship Id="rId2" Type="http://schemas.openxmlformats.org/officeDocument/2006/relationships/slide" Target="../slides/slide4.xml"/><Relationship Id="rId16" Type="http://schemas.openxmlformats.org/officeDocument/2006/relationships/slide" Target="../slides/slide38.xml"/><Relationship Id="rId29" Type="http://schemas.openxmlformats.org/officeDocument/2006/relationships/slide" Target="../slides/slide5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9.xml"/><Relationship Id="rId11" Type="http://schemas.openxmlformats.org/officeDocument/2006/relationships/slide" Target="../slides/slide287.xml"/><Relationship Id="rId24" Type="http://schemas.openxmlformats.org/officeDocument/2006/relationships/slide" Target="../slides/slide46.xml"/><Relationship Id="rId32" Type="http://schemas.openxmlformats.org/officeDocument/2006/relationships/slide" Target="../slides/slide54.xml"/><Relationship Id="rId37" Type="http://schemas.openxmlformats.org/officeDocument/2006/relationships/slide" Target="../slides/slide59.xml"/><Relationship Id="rId40" Type="http://schemas.openxmlformats.org/officeDocument/2006/relationships/slide" Target="../slides/slide62.xml"/><Relationship Id="rId45" Type="http://schemas.openxmlformats.org/officeDocument/2006/relationships/image" Target="../media/image1.png"/><Relationship Id="rId5" Type="http://schemas.openxmlformats.org/officeDocument/2006/relationships/slide" Target="../slides/slide98.xml"/><Relationship Id="rId15" Type="http://schemas.openxmlformats.org/officeDocument/2006/relationships/slide" Target="../slides/slide37.xml"/><Relationship Id="rId23" Type="http://schemas.openxmlformats.org/officeDocument/2006/relationships/slide" Target="../slides/slide45.xml"/><Relationship Id="rId28" Type="http://schemas.openxmlformats.org/officeDocument/2006/relationships/slide" Target="../slides/slide50.xml"/><Relationship Id="rId36" Type="http://schemas.openxmlformats.org/officeDocument/2006/relationships/slide" Target="../slides/slide58.xml"/><Relationship Id="rId10" Type="http://schemas.openxmlformats.org/officeDocument/2006/relationships/slide" Target="../slides/slide256.xml"/><Relationship Id="rId19" Type="http://schemas.openxmlformats.org/officeDocument/2006/relationships/slide" Target="../slides/slide41.xml"/><Relationship Id="rId31" Type="http://schemas.openxmlformats.org/officeDocument/2006/relationships/slide" Target="../slides/slide53.xml"/><Relationship Id="rId44" Type="http://schemas.openxmlformats.org/officeDocument/2006/relationships/slide" Target="../slides/slide2.xml"/><Relationship Id="rId4" Type="http://schemas.openxmlformats.org/officeDocument/2006/relationships/slide" Target="../slides/slide66.xml"/><Relationship Id="rId9" Type="http://schemas.openxmlformats.org/officeDocument/2006/relationships/slide" Target="../slides/slide224.xml"/><Relationship Id="rId14" Type="http://schemas.openxmlformats.org/officeDocument/2006/relationships/slide" Target="../slides/slide3.xml"/><Relationship Id="rId22" Type="http://schemas.openxmlformats.org/officeDocument/2006/relationships/slide" Target="../slides/slide44.xml"/><Relationship Id="rId27" Type="http://schemas.openxmlformats.org/officeDocument/2006/relationships/slide" Target="../slides/slide49.xml"/><Relationship Id="rId30" Type="http://schemas.openxmlformats.org/officeDocument/2006/relationships/slide" Target="../slides/slide52.xml"/><Relationship Id="rId35" Type="http://schemas.openxmlformats.org/officeDocument/2006/relationships/slide" Target="../slides/slide57.xml"/><Relationship Id="rId43" Type="http://schemas.openxmlformats.org/officeDocument/2006/relationships/slide" Target="../slides/slide65.xml"/><Relationship Id="rId8" Type="http://schemas.openxmlformats.org/officeDocument/2006/relationships/slide" Target="../slides/slide192.xml"/><Relationship Id="rId3" Type="http://schemas.openxmlformats.org/officeDocument/2006/relationships/slide" Target="../slides/slide36.xml"/><Relationship Id="rId12" Type="http://schemas.openxmlformats.org/officeDocument/2006/relationships/slide" Target="../slides/slide319.xml"/><Relationship Id="rId17" Type="http://schemas.openxmlformats.org/officeDocument/2006/relationships/slide" Target="../slides/slide39.xml"/><Relationship Id="rId25" Type="http://schemas.openxmlformats.org/officeDocument/2006/relationships/slide" Target="../slides/slide47.xml"/><Relationship Id="rId33" Type="http://schemas.openxmlformats.org/officeDocument/2006/relationships/slide" Target="../slides/slide55.xml"/><Relationship Id="rId38" Type="http://schemas.openxmlformats.org/officeDocument/2006/relationships/slide" Target="../slides/slide60.xml"/><Relationship Id="rId46" Type="http://schemas.openxmlformats.org/officeDocument/2006/relationships/image" Target="../media/image2.svg"/><Relationship Id="rId20" Type="http://schemas.openxmlformats.org/officeDocument/2006/relationships/slide" Target="../slides/slide42.xml"/><Relationship Id="rId41" Type="http://schemas.openxmlformats.org/officeDocument/2006/relationships/slide" Target="../slides/slide63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50.xml"/><Relationship Id="rId18" Type="http://schemas.openxmlformats.org/officeDocument/2006/relationships/slide" Target="../slides/slide40.xml"/><Relationship Id="rId26" Type="http://schemas.openxmlformats.org/officeDocument/2006/relationships/slide" Target="../slides/slide48.xml"/><Relationship Id="rId39" Type="http://schemas.openxmlformats.org/officeDocument/2006/relationships/slide" Target="../slides/slide61.xml"/><Relationship Id="rId21" Type="http://schemas.openxmlformats.org/officeDocument/2006/relationships/slide" Target="../slides/slide43.xml"/><Relationship Id="rId34" Type="http://schemas.openxmlformats.org/officeDocument/2006/relationships/slide" Target="../slides/slide56.xml"/><Relationship Id="rId42" Type="http://schemas.openxmlformats.org/officeDocument/2006/relationships/slide" Target="../slides/slide64.xml"/><Relationship Id="rId7" Type="http://schemas.openxmlformats.org/officeDocument/2006/relationships/slide" Target="../slides/slide161.xml"/><Relationship Id="rId2" Type="http://schemas.openxmlformats.org/officeDocument/2006/relationships/slide" Target="../slides/slide4.xml"/><Relationship Id="rId16" Type="http://schemas.openxmlformats.org/officeDocument/2006/relationships/slide" Target="../slides/slide38.xml"/><Relationship Id="rId29" Type="http://schemas.openxmlformats.org/officeDocument/2006/relationships/slide" Target="../slides/slide5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9.xml"/><Relationship Id="rId11" Type="http://schemas.openxmlformats.org/officeDocument/2006/relationships/slide" Target="../slides/slide287.xml"/><Relationship Id="rId24" Type="http://schemas.openxmlformats.org/officeDocument/2006/relationships/slide" Target="../slides/slide46.xml"/><Relationship Id="rId32" Type="http://schemas.openxmlformats.org/officeDocument/2006/relationships/slide" Target="../slides/slide54.xml"/><Relationship Id="rId37" Type="http://schemas.openxmlformats.org/officeDocument/2006/relationships/slide" Target="../slides/slide59.xml"/><Relationship Id="rId40" Type="http://schemas.openxmlformats.org/officeDocument/2006/relationships/slide" Target="../slides/slide62.xml"/><Relationship Id="rId45" Type="http://schemas.openxmlformats.org/officeDocument/2006/relationships/image" Target="../media/image1.png"/><Relationship Id="rId5" Type="http://schemas.openxmlformats.org/officeDocument/2006/relationships/slide" Target="../slides/slide98.xml"/><Relationship Id="rId15" Type="http://schemas.openxmlformats.org/officeDocument/2006/relationships/slide" Target="../slides/slide37.xml"/><Relationship Id="rId23" Type="http://schemas.openxmlformats.org/officeDocument/2006/relationships/slide" Target="../slides/slide45.xml"/><Relationship Id="rId28" Type="http://schemas.openxmlformats.org/officeDocument/2006/relationships/slide" Target="../slides/slide50.xml"/><Relationship Id="rId36" Type="http://schemas.openxmlformats.org/officeDocument/2006/relationships/slide" Target="../slides/slide58.xml"/><Relationship Id="rId10" Type="http://schemas.openxmlformats.org/officeDocument/2006/relationships/slide" Target="../slides/slide256.xml"/><Relationship Id="rId19" Type="http://schemas.openxmlformats.org/officeDocument/2006/relationships/slide" Target="../slides/slide41.xml"/><Relationship Id="rId31" Type="http://schemas.openxmlformats.org/officeDocument/2006/relationships/slide" Target="../slides/slide53.xml"/><Relationship Id="rId44" Type="http://schemas.openxmlformats.org/officeDocument/2006/relationships/slide" Target="../slides/slide2.xml"/><Relationship Id="rId4" Type="http://schemas.openxmlformats.org/officeDocument/2006/relationships/slide" Target="../slides/slide66.xml"/><Relationship Id="rId9" Type="http://schemas.openxmlformats.org/officeDocument/2006/relationships/slide" Target="../slides/slide224.xml"/><Relationship Id="rId14" Type="http://schemas.openxmlformats.org/officeDocument/2006/relationships/slide" Target="../slides/slide3.xml"/><Relationship Id="rId22" Type="http://schemas.openxmlformats.org/officeDocument/2006/relationships/slide" Target="../slides/slide44.xml"/><Relationship Id="rId27" Type="http://schemas.openxmlformats.org/officeDocument/2006/relationships/slide" Target="../slides/slide49.xml"/><Relationship Id="rId30" Type="http://schemas.openxmlformats.org/officeDocument/2006/relationships/slide" Target="../slides/slide52.xml"/><Relationship Id="rId35" Type="http://schemas.openxmlformats.org/officeDocument/2006/relationships/slide" Target="../slides/slide57.xml"/><Relationship Id="rId43" Type="http://schemas.openxmlformats.org/officeDocument/2006/relationships/slide" Target="../slides/slide65.xml"/><Relationship Id="rId8" Type="http://schemas.openxmlformats.org/officeDocument/2006/relationships/slide" Target="../slides/slide192.xml"/><Relationship Id="rId3" Type="http://schemas.openxmlformats.org/officeDocument/2006/relationships/slide" Target="../slides/slide36.xml"/><Relationship Id="rId12" Type="http://schemas.openxmlformats.org/officeDocument/2006/relationships/slide" Target="../slides/slide319.xml"/><Relationship Id="rId17" Type="http://schemas.openxmlformats.org/officeDocument/2006/relationships/slide" Target="../slides/slide39.xml"/><Relationship Id="rId25" Type="http://schemas.openxmlformats.org/officeDocument/2006/relationships/slide" Target="../slides/slide47.xml"/><Relationship Id="rId33" Type="http://schemas.openxmlformats.org/officeDocument/2006/relationships/slide" Target="../slides/slide55.xml"/><Relationship Id="rId38" Type="http://schemas.openxmlformats.org/officeDocument/2006/relationships/slide" Target="../slides/slide60.xml"/><Relationship Id="rId46" Type="http://schemas.openxmlformats.org/officeDocument/2006/relationships/image" Target="../media/image2.svg"/><Relationship Id="rId20" Type="http://schemas.openxmlformats.org/officeDocument/2006/relationships/slide" Target="../slides/slide42.xml"/><Relationship Id="rId41" Type="http://schemas.openxmlformats.org/officeDocument/2006/relationships/slide" Target="../slides/slide63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50.xml"/><Relationship Id="rId18" Type="http://schemas.openxmlformats.org/officeDocument/2006/relationships/slide" Target="../slides/slide70.xml"/><Relationship Id="rId26" Type="http://schemas.openxmlformats.org/officeDocument/2006/relationships/slide" Target="../slides/slide78.xml"/><Relationship Id="rId39" Type="http://schemas.openxmlformats.org/officeDocument/2006/relationships/slide" Target="../slides/slide91.xml"/><Relationship Id="rId21" Type="http://schemas.openxmlformats.org/officeDocument/2006/relationships/slide" Target="../slides/slide73.xml"/><Relationship Id="rId34" Type="http://schemas.openxmlformats.org/officeDocument/2006/relationships/slide" Target="../slides/slide86.xml"/><Relationship Id="rId42" Type="http://schemas.openxmlformats.org/officeDocument/2006/relationships/slide" Target="../slides/slide94.xml"/><Relationship Id="rId47" Type="http://schemas.openxmlformats.org/officeDocument/2006/relationships/image" Target="../media/image1.png"/><Relationship Id="rId7" Type="http://schemas.openxmlformats.org/officeDocument/2006/relationships/slide" Target="../slides/slide161.xml"/><Relationship Id="rId2" Type="http://schemas.openxmlformats.org/officeDocument/2006/relationships/slide" Target="../slides/slide4.xml"/><Relationship Id="rId16" Type="http://schemas.openxmlformats.org/officeDocument/2006/relationships/slide" Target="../slides/slide68.xml"/><Relationship Id="rId29" Type="http://schemas.openxmlformats.org/officeDocument/2006/relationships/slide" Target="../slides/slide8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9.xml"/><Relationship Id="rId11" Type="http://schemas.openxmlformats.org/officeDocument/2006/relationships/slide" Target="../slides/slide287.xml"/><Relationship Id="rId24" Type="http://schemas.openxmlformats.org/officeDocument/2006/relationships/slide" Target="../slides/slide76.xml"/><Relationship Id="rId32" Type="http://schemas.openxmlformats.org/officeDocument/2006/relationships/slide" Target="../slides/slide84.xml"/><Relationship Id="rId37" Type="http://schemas.openxmlformats.org/officeDocument/2006/relationships/slide" Target="../slides/slide89.xml"/><Relationship Id="rId40" Type="http://schemas.openxmlformats.org/officeDocument/2006/relationships/slide" Target="../slides/slide92.xml"/><Relationship Id="rId45" Type="http://schemas.openxmlformats.org/officeDocument/2006/relationships/slide" Target="../slides/slide97.xml"/><Relationship Id="rId5" Type="http://schemas.openxmlformats.org/officeDocument/2006/relationships/slide" Target="../slides/slide98.xml"/><Relationship Id="rId15" Type="http://schemas.openxmlformats.org/officeDocument/2006/relationships/slide" Target="../slides/slide67.xml"/><Relationship Id="rId23" Type="http://schemas.openxmlformats.org/officeDocument/2006/relationships/slide" Target="../slides/slide75.xml"/><Relationship Id="rId28" Type="http://schemas.openxmlformats.org/officeDocument/2006/relationships/slide" Target="../slides/slide80.xml"/><Relationship Id="rId36" Type="http://schemas.openxmlformats.org/officeDocument/2006/relationships/slide" Target="../slides/slide88.xml"/><Relationship Id="rId10" Type="http://schemas.openxmlformats.org/officeDocument/2006/relationships/slide" Target="../slides/slide256.xml"/><Relationship Id="rId19" Type="http://schemas.openxmlformats.org/officeDocument/2006/relationships/slide" Target="../slides/slide71.xml"/><Relationship Id="rId31" Type="http://schemas.openxmlformats.org/officeDocument/2006/relationships/slide" Target="../slides/slide83.xml"/><Relationship Id="rId44" Type="http://schemas.openxmlformats.org/officeDocument/2006/relationships/slide" Target="../slides/slide96.xml"/><Relationship Id="rId4" Type="http://schemas.openxmlformats.org/officeDocument/2006/relationships/slide" Target="../slides/slide66.xml"/><Relationship Id="rId9" Type="http://schemas.openxmlformats.org/officeDocument/2006/relationships/slide" Target="../slides/slide224.xml"/><Relationship Id="rId14" Type="http://schemas.openxmlformats.org/officeDocument/2006/relationships/slide" Target="../slides/slide3.xml"/><Relationship Id="rId22" Type="http://schemas.openxmlformats.org/officeDocument/2006/relationships/slide" Target="../slides/slide74.xml"/><Relationship Id="rId27" Type="http://schemas.openxmlformats.org/officeDocument/2006/relationships/slide" Target="../slides/slide79.xml"/><Relationship Id="rId30" Type="http://schemas.openxmlformats.org/officeDocument/2006/relationships/slide" Target="../slides/slide82.xml"/><Relationship Id="rId35" Type="http://schemas.openxmlformats.org/officeDocument/2006/relationships/slide" Target="../slides/slide87.xml"/><Relationship Id="rId43" Type="http://schemas.openxmlformats.org/officeDocument/2006/relationships/slide" Target="../slides/slide95.xml"/><Relationship Id="rId48" Type="http://schemas.openxmlformats.org/officeDocument/2006/relationships/image" Target="../media/image2.svg"/><Relationship Id="rId8" Type="http://schemas.openxmlformats.org/officeDocument/2006/relationships/slide" Target="../slides/slide192.xml"/><Relationship Id="rId3" Type="http://schemas.openxmlformats.org/officeDocument/2006/relationships/slide" Target="../slides/slide36.xml"/><Relationship Id="rId12" Type="http://schemas.openxmlformats.org/officeDocument/2006/relationships/slide" Target="../slides/slide319.xml"/><Relationship Id="rId17" Type="http://schemas.openxmlformats.org/officeDocument/2006/relationships/slide" Target="../slides/slide69.xml"/><Relationship Id="rId25" Type="http://schemas.openxmlformats.org/officeDocument/2006/relationships/slide" Target="../slides/slide77.xml"/><Relationship Id="rId33" Type="http://schemas.openxmlformats.org/officeDocument/2006/relationships/slide" Target="../slides/slide85.xml"/><Relationship Id="rId38" Type="http://schemas.openxmlformats.org/officeDocument/2006/relationships/slide" Target="../slides/slide90.xml"/><Relationship Id="rId46" Type="http://schemas.openxmlformats.org/officeDocument/2006/relationships/slide" Target="../slides/slide2.xml"/><Relationship Id="rId20" Type="http://schemas.openxmlformats.org/officeDocument/2006/relationships/slide" Target="../slides/slide72.xml"/><Relationship Id="rId41" Type="http://schemas.openxmlformats.org/officeDocument/2006/relationships/slide" Target="../slides/slide93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50.xml"/><Relationship Id="rId18" Type="http://schemas.openxmlformats.org/officeDocument/2006/relationships/slide" Target="../slides/slide70.xml"/><Relationship Id="rId26" Type="http://schemas.openxmlformats.org/officeDocument/2006/relationships/slide" Target="../slides/slide78.xml"/><Relationship Id="rId39" Type="http://schemas.openxmlformats.org/officeDocument/2006/relationships/slide" Target="../slides/slide91.xml"/><Relationship Id="rId21" Type="http://schemas.openxmlformats.org/officeDocument/2006/relationships/slide" Target="../slides/slide73.xml"/><Relationship Id="rId34" Type="http://schemas.openxmlformats.org/officeDocument/2006/relationships/slide" Target="../slides/slide86.xml"/><Relationship Id="rId42" Type="http://schemas.openxmlformats.org/officeDocument/2006/relationships/slide" Target="../slides/slide94.xml"/><Relationship Id="rId47" Type="http://schemas.openxmlformats.org/officeDocument/2006/relationships/image" Target="../media/image1.png"/><Relationship Id="rId7" Type="http://schemas.openxmlformats.org/officeDocument/2006/relationships/slide" Target="../slides/slide161.xml"/><Relationship Id="rId2" Type="http://schemas.openxmlformats.org/officeDocument/2006/relationships/slide" Target="../slides/slide4.xml"/><Relationship Id="rId16" Type="http://schemas.openxmlformats.org/officeDocument/2006/relationships/slide" Target="../slides/slide68.xml"/><Relationship Id="rId29" Type="http://schemas.openxmlformats.org/officeDocument/2006/relationships/slide" Target="../slides/slide8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29.xml"/><Relationship Id="rId11" Type="http://schemas.openxmlformats.org/officeDocument/2006/relationships/slide" Target="../slides/slide287.xml"/><Relationship Id="rId24" Type="http://schemas.openxmlformats.org/officeDocument/2006/relationships/slide" Target="../slides/slide76.xml"/><Relationship Id="rId32" Type="http://schemas.openxmlformats.org/officeDocument/2006/relationships/slide" Target="../slides/slide84.xml"/><Relationship Id="rId37" Type="http://schemas.openxmlformats.org/officeDocument/2006/relationships/slide" Target="../slides/slide89.xml"/><Relationship Id="rId40" Type="http://schemas.openxmlformats.org/officeDocument/2006/relationships/slide" Target="../slides/slide92.xml"/><Relationship Id="rId45" Type="http://schemas.openxmlformats.org/officeDocument/2006/relationships/slide" Target="../slides/slide97.xml"/><Relationship Id="rId5" Type="http://schemas.openxmlformats.org/officeDocument/2006/relationships/slide" Target="../slides/slide98.xml"/><Relationship Id="rId15" Type="http://schemas.openxmlformats.org/officeDocument/2006/relationships/slide" Target="../slides/slide67.xml"/><Relationship Id="rId23" Type="http://schemas.openxmlformats.org/officeDocument/2006/relationships/slide" Target="../slides/slide75.xml"/><Relationship Id="rId28" Type="http://schemas.openxmlformats.org/officeDocument/2006/relationships/slide" Target="../slides/slide80.xml"/><Relationship Id="rId36" Type="http://schemas.openxmlformats.org/officeDocument/2006/relationships/slide" Target="../slides/slide88.xml"/><Relationship Id="rId10" Type="http://schemas.openxmlformats.org/officeDocument/2006/relationships/slide" Target="../slides/slide256.xml"/><Relationship Id="rId19" Type="http://schemas.openxmlformats.org/officeDocument/2006/relationships/slide" Target="../slides/slide71.xml"/><Relationship Id="rId31" Type="http://schemas.openxmlformats.org/officeDocument/2006/relationships/slide" Target="../slides/slide83.xml"/><Relationship Id="rId44" Type="http://schemas.openxmlformats.org/officeDocument/2006/relationships/slide" Target="../slides/slide96.xml"/><Relationship Id="rId4" Type="http://schemas.openxmlformats.org/officeDocument/2006/relationships/slide" Target="../slides/slide66.xml"/><Relationship Id="rId9" Type="http://schemas.openxmlformats.org/officeDocument/2006/relationships/slide" Target="../slides/slide224.xml"/><Relationship Id="rId14" Type="http://schemas.openxmlformats.org/officeDocument/2006/relationships/slide" Target="../slides/slide3.xml"/><Relationship Id="rId22" Type="http://schemas.openxmlformats.org/officeDocument/2006/relationships/slide" Target="../slides/slide74.xml"/><Relationship Id="rId27" Type="http://schemas.openxmlformats.org/officeDocument/2006/relationships/slide" Target="../slides/slide79.xml"/><Relationship Id="rId30" Type="http://schemas.openxmlformats.org/officeDocument/2006/relationships/slide" Target="../slides/slide82.xml"/><Relationship Id="rId35" Type="http://schemas.openxmlformats.org/officeDocument/2006/relationships/slide" Target="../slides/slide87.xml"/><Relationship Id="rId43" Type="http://schemas.openxmlformats.org/officeDocument/2006/relationships/slide" Target="../slides/slide95.xml"/><Relationship Id="rId48" Type="http://schemas.openxmlformats.org/officeDocument/2006/relationships/image" Target="../media/image2.svg"/><Relationship Id="rId8" Type="http://schemas.openxmlformats.org/officeDocument/2006/relationships/slide" Target="../slides/slide192.xml"/><Relationship Id="rId3" Type="http://schemas.openxmlformats.org/officeDocument/2006/relationships/slide" Target="../slides/slide36.xml"/><Relationship Id="rId12" Type="http://schemas.openxmlformats.org/officeDocument/2006/relationships/slide" Target="../slides/slide319.xml"/><Relationship Id="rId17" Type="http://schemas.openxmlformats.org/officeDocument/2006/relationships/slide" Target="../slides/slide69.xml"/><Relationship Id="rId25" Type="http://schemas.openxmlformats.org/officeDocument/2006/relationships/slide" Target="../slides/slide77.xml"/><Relationship Id="rId33" Type="http://schemas.openxmlformats.org/officeDocument/2006/relationships/slide" Target="../slides/slide85.xml"/><Relationship Id="rId38" Type="http://schemas.openxmlformats.org/officeDocument/2006/relationships/slide" Target="../slides/slide90.xml"/><Relationship Id="rId46" Type="http://schemas.openxmlformats.org/officeDocument/2006/relationships/slide" Target="../slides/slide2.xml"/><Relationship Id="rId20" Type="http://schemas.openxmlformats.org/officeDocument/2006/relationships/slide" Target="../slides/slide72.xml"/><Relationship Id="rId41" Type="http://schemas.openxmlformats.org/officeDocument/2006/relationships/slide" Target="../slides/slide9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roup 905">
            <a:extLst>
              <a:ext uri="{FF2B5EF4-FFF2-40B4-BE49-F238E27FC236}">
                <a16:creationId xmlns:a16="http://schemas.microsoft.com/office/drawing/2014/main" id="{9C02C59A-4766-0A58-0D6C-9B4926C52155}"/>
              </a:ext>
            </a:extLst>
          </p:cNvPr>
          <p:cNvGrpSpPr/>
          <p:nvPr userDrawn="1"/>
        </p:nvGrpSpPr>
        <p:grpSpPr>
          <a:xfrm>
            <a:off x="504428" y="682451"/>
            <a:ext cx="1280160" cy="987552"/>
            <a:chOff x="504428" y="682451"/>
            <a:chExt cx="1280160" cy="9875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56E7F3-26CE-2509-BE74-8F6406675FEA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15C2CC-DB74-4019-741B-E68AB30F8872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C758BC-4C66-6F26-5E64-3342E8538AF0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715C39-58F3-AE5E-4AEB-D032E1DA5526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5489C8-E396-140A-62C9-3ACD9AABD9F8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15D00B-8C90-4551-B3F7-FEA3706DD5B7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0A9400-7979-108D-3549-98F88878AF8F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26" name="Rectangle 25">
              <a:hlinkClick r:id="rId2" action="ppaction://hlinksldjump"/>
              <a:extLst>
                <a:ext uri="{FF2B5EF4-FFF2-40B4-BE49-F238E27FC236}">
                  <a16:creationId xmlns:a16="http://schemas.microsoft.com/office/drawing/2014/main" id="{8629C877-5C11-3779-0C6E-23C186333AD9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Rectangle 26">
              <a:hlinkClick r:id="rId3" action="ppaction://hlinksldjump"/>
              <a:extLst>
                <a:ext uri="{FF2B5EF4-FFF2-40B4-BE49-F238E27FC236}">
                  <a16:creationId xmlns:a16="http://schemas.microsoft.com/office/drawing/2014/main" id="{03B38C40-D329-D996-8D34-34C133F0C416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Rectangle 27">
              <a:hlinkClick r:id="rId4" action="ppaction://hlinksldjump"/>
              <a:extLst>
                <a:ext uri="{FF2B5EF4-FFF2-40B4-BE49-F238E27FC236}">
                  <a16:creationId xmlns:a16="http://schemas.microsoft.com/office/drawing/2014/main" id="{F8C09DD5-2805-F564-659A-DC2A2EDE6B04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9" name="Rectangle 28">
              <a:hlinkClick r:id="rId5" action="ppaction://hlinksldjump"/>
              <a:extLst>
                <a:ext uri="{FF2B5EF4-FFF2-40B4-BE49-F238E27FC236}">
                  <a16:creationId xmlns:a16="http://schemas.microsoft.com/office/drawing/2014/main" id="{DA2797F4-7835-DC53-F501-78D441D159A3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0" name="Rectangle 29">
              <a:hlinkClick r:id="rId6" action="ppaction://hlinksldjump"/>
              <a:extLst>
                <a:ext uri="{FF2B5EF4-FFF2-40B4-BE49-F238E27FC236}">
                  <a16:creationId xmlns:a16="http://schemas.microsoft.com/office/drawing/2014/main" id="{D7DBCA88-8862-1EAD-6AAC-630F271B7E48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Rectangle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4FA9216D-38B3-8C24-CCB5-27FA957FB90B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2" name="Rectangle 31">
              <a:hlinkClick r:id="rId8" action="ppaction://hlinksldjump"/>
              <a:extLst>
                <a:ext uri="{FF2B5EF4-FFF2-40B4-BE49-F238E27FC236}">
                  <a16:creationId xmlns:a16="http://schemas.microsoft.com/office/drawing/2014/main" id="{8BE02B18-0541-7F2B-D643-890013780DAE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3" name="Rectangle 32">
              <a:hlinkClick r:id="rId9" action="ppaction://hlinksldjump"/>
              <a:extLst>
                <a:ext uri="{FF2B5EF4-FFF2-40B4-BE49-F238E27FC236}">
                  <a16:creationId xmlns:a16="http://schemas.microsoft.com/office/drawing/2014/main" id="{7163B2D4-003D-F164-17B9-659BF735D8DE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4" name="Rectangle 33">
              <a:hlinkClick r:id="rId10" action="ppaction://hlinksldjump"/>
              <a:extLst>
                <a:ext uri="{FF2B5EF4-FFF2-40B4-BE49-F238E27FC236}">
                  <a16:creationId xmlns:a16="http://schemas.microsoft.com/office/drawing/2014/main" id="{E8BF0A30-B8DC-6EA0-C702-448B7440084F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5" name="Rectangle 34">
              <a:hlinkClick r:id="rId11" action="ppaction://hlinksldjump"/>
              <a:extLst>
                <a:ext uri="{FF2B5EF4-FFF2-40B4-BE49-F238E27FC236}">
                  <a16:creationId xmlns:a16="http://schemas.microsoft.com/office/drawing/2014/main" id="{DA46AB49-6478-B716-BA16-82C56864A96B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6" name="Rectangle 35">
              <a:hlinkClick r:id="rId12" action="ppaction://hlinksldjump"/>
              <a:extLst>
                <a:ext uri="{FF2B5EF4-FFF2-40B4-BE49-F238E27FC236}">
                  <a16:creationId xmlns:a16="http://schemas.microsoft.com/office/drawing/2014/main" id="{07A3E623-85D4-1C63-7A7B-65898A8817C5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7" name="Rectangle 36">
              <a:hlinkClick r:id="rId13" action="ppaction://hlinksldjump"/>
              <a:extLst>
                <a:ext uri="{FF2B5EF4-FFF2-40B4-BE49-F238E27FC236}">
                  <a16:creationId xmlns:a16="http://schemas.microsoft.com/office/drawing/2014/main" id="{CC0D0D76-21D2-B19C-446E-08F2AC0724D0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8" name="Rectangle 37">
              <a:hlinkClick r:id="rId14" action="ppaction://hlinksldjump"/>
              <a:extLst>
                <a:ext uri="{FF2B5EF4-FFF2-40B4-BE49-F238E27FC236}">
                  <a16:creationId xmlns:a16="http://schemas.microsoft.com/office/drawing/2014/main" id="{FB179E7B-539D-D3BB-3F2E-6A41856E6FA5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9" name="Rectangle 38">
              <a:hlinkClick r:id="rId15" action="ppaction://hlinksldjump"/>
              <a:extLst>
                <a:ext uri="{FF2B5EF4-FFF2-40B4-BE49-F238E27FC236}">
                  <a16:creationId xmlns:a16="http://schemas.microsoft.com/office/drawing/2014/main" id="{6909E458-C54F-437A-E9F8-C324FE61393E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0" name="Rectangle 39">
              <a:hlinkClick r:id="rId16" action="ppaction://hlinksldjump"/>
              <a:extLst>
                <a:ext uri="{FF2B5EF4-FFF2-40B4-BE49-F238E27FC236}">
                  <a16:creationId xmlns:a16="http://schemas.microsoft.com/office/drawing/2014/main" id="{E29FDBA7-5748-AED6-20BD-325791A26F90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1" name="Rectangle 40">
              <a:hlinkClick r:id="rId17" action="ppaction://hlinksldjump"/>
              <a:extLst>
                <a:ext uri="{FF2B5EF4-FFF2-40B4-BE49-F238E27FC236}">
                  <a16:creationId xmlns:a16="http://schemas.microsoft.com/office/drawing/2014/main" id="{ABE56739-CCDD-C009-22A4-35E0447FB2AC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2" name="Rectangle 41">
              <a:hlinkClick r:id="rId18" action="ppaction://hlinksldjump"/>
              <a:extLst>
                <a:ext uri="{FF2B5EF4-FFF2-40B4-BE49-F238E27FC236}">
                  <a16:creationId xmlns:a16="http://schemas.microsoft.com/office/drawing/2014/main" id="{A81918DA-76AC-4409-18C1-F096E5C27C1F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3" name="Rectangle 42">
              <a:hlinkClick r:id="rId19" action="ppaction://hlinksldjump"/>
              <a:extLst>
                <a:ext uri="{FF2B5EF4-FFF2-40B4-BE49-F238E27FC236}">
                  <a16:creationId xmlns:a16="http://schemas.microsoft.com/office/drawing/2014/main" id="{085A9711-0F93-200B-5F51-C9099A3AA2F3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4" name="Rectangle 43">
              <a:hlinkClick r:id="rId20" action="ppaction://hlinksldjump"/>
              <a:extLst>
                <a:ext uri="{FF2B5EF4-FFF2-40B4-BE49-F238E27FC236}">
                  <a16:creationId xmlns:a16="http://schemas.microsoft.com/office/drawing/2014/main" id="{7B8DBF34-F85D-7B5C-692C-048D5298F8F3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5" name="Rectangle 44">
              <a:hlinkClick r:id="rId21" action="ppaction://hlinksldjump"/>
              <a:extLst>
                <a:ext uri="{FF2B5EF4-FFF2-40B4-BE49-F238E27FC236}">
                  <a16:creationId xmlns:a16="http://schemas.microsoft.com/office/drawing/2014/main" id="{6001B3BF-FC8C-4A8C-89F0-250BA94ADED4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6" name="Rectangle 45">
              <a:hlinkClick r:id="rId22" action="ppaction://hlinksldjump"/>
              <a:extLst>
                <a:ext uri="{FF2B5EF4-FFF2-40B4-BE49-F238E27FC236}">
                  <a16:creationId xmlns:a16="http://schemas.microsoft.com/office/drawing/2014/main" id="{4C1FE3AA-0511-BF34-19F3-FCD8C3535945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7" name="Rectangle 46">
              <a:hlinkClick r:id="rId23" action="ppaction://hlinksldjump"/>
              <a:extLst>
                <a:ext uri="{FF2B5EF4-FFF2-40B4-BE49-F238E27FC236}">
                  <a16:creationId xmlns:a16="http://schemas.microsoft.com/office/drawing/2014/main" id="{655AB5E9-26C0-9B0E-A098-7C9D9EABDA87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8" name="Rectangle 47">
              <a:hlinkClick r:id="rId24" action="ppaction://hlinksldjump"/>
              <a:extLst>
                <a:ext uri="{FF2B5EF4-FFF2-40B4-BE49-F238E27FC236}">
                  <a16:creationId xmlns:a16="http://schemas.microsoft.com/office/drawing/2014/main" id="{FB33531F-F044-C17A-8C75-2EC74BD067AE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9" name="Rectangle 48">
              <a:hlinkClick r:id="rId25" action="ppaction://hlinksldjump"/>
              <a:extLst>
                <a:ext uri="{FF2B5EF4-FFF2-40B4-BE49-F238E27FC236}">
                  <a16:creationId xmlns:a16="http://schemas.microsoft.com/office/drawing/2014/main" id="{627D2A81-7E87-5E5B-F0D1-611590D68361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0" name="Rectangle 49">
              <a:hlinkClick r:id="rId26" action="ppaction://hlinksldjump"/>
              <a:extLst>
                <a:ext uri="{FF2B5EF4-FFF2-40B4-BE49-F238E27FC236}">
                  <a16:creationId xmlns:a16="http://schemas.microsoft.com/office/drawing/2014/main" id="{EDCECDAF-14C2-5271-8463-DBD47FA0AC82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1" name="Rectangle 5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8DC928E-C783-9AB2-EE82-2911D6BFB3BC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2" name="Rectangle 51">
              <a:hlinkClick r:id="rId28" action="ppaction://hlinksldjump"/>
              <a:extLst>
                <a:ext uri="{FF2B5EF4-FFF2-40B4-BE49-F238E27FC236}">
                  <a16:creationId xmlns:a16="http://schemas.microsoft.com/office/drawing/2014/main" id="{7AA85DDE-1E6E-8616-48EE-16F50A172B31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3" name="Rectangle 52">
              <a:hlinkClick r:id="rId29" action="ppaction://hlinksldjump"/>
              <a:extLst>
                <a:ext uri="{FF2B5EF4-FFF2-40B4-BE49-F238E27FC236}">
                  <a16:creationId xmlns:a16="http://schemas.microsoft.com/office/drawing/2014/main" id="{7AD7DC29-F83C-1EF1-D54F-05114ED5403B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4" name="Rectangle 53">
              <a:hlinkClick r:id="rId30" action="ppaction://hlinksldjump"/>
              <a:extLst>
                <a:ext uri="{FF2B5EF4-FFF2-40B4-BE49-F238E27FC236}">
                  <a16:creationId xmlns:a16="http://schemas.microsoft.com/office/drawing/2014/main" id="{819381D7-82EB-1C8F-B4BE-A93C4AD41920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5" name="Rectangle 54">
              <a:hlinkClick r:id="rId31" action="ppaction://hlinksldjump"/>
              <a:extLst>
                <a:ext uri="{FF2B5EF4-FFF2-40B4-BE49-F238E27FC236}">
                  <a16:creationId xmlns:a16="http://schemas.microsoft.com/office/drawing/2014/main" id="{6BBC73B5-1139-2754-9DC6-B0E7CDD18838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6" name="Rectangle 55">
              <a:hlinkClick r:id="rId32" action="ppaction://hlinksldjump"/>
              <a:extLst>
                <a:ext uri="{FF2B5EF4-FFF2-40B4-BE49-F238E27FC236}">
                  <a16:creationId xmlns:a16="http://schemas.microsoft.com/office/drawing/2014/main" id="{D8F7D325-E5D8-211C-BCE0-040868927D1A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18CB720-9998-CFEE-6B64-2E951A234569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9AC228F-EA2E-3069-2717-8DBBCABB6226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83E35E8-5DFA-B978-9531-93CCFC189EAC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A220C0-FADC-45CC-0D96-9ABFDA6AD19B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907" name="Group 906">
            <a:extLst>
              <a:ext uri="{FF2B5EF4-FFF2-40B4-BE49-F238E27FC236}">
                <a16:creationId xmlns:a16="http://schemas.microsoft.com/office/drawing/2014/main" id="{C274E8C5-EF88-525C-3DF7-13024E1D94D8}"/>
              </a:ext>
            </a:extLst>
          </p:cNvPr>
          <p:cNvGrpSpPr/>
          <p:nvPr userDrawn="1"/>
        </p:nvGrpSpPr>
        <p:grpSpPr>
          <a:xfrm>
            <a:off x="1821481" y="682451"/>
            <a:ext cx="1280160" cy="987552"/>
            <a:chOff x="1821481" y="682451"/>
            <a:chExt cx="1280160" cy="987552"/>
          </a:xfrm>
        </p:grpSpPr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63C34A96-465F-D30C-BA25-8822A85983D2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96827EB0-4A68-06AF-3728-27C6ED31D396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DE0CDA18-1FB1-8E2F-2C19-6AED404B844C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52" name="Rectangle 451">
              <a:hlinkClick r:id="rId33" action="ppaction://hlinksldjump"/>
              <a:extLst>
                <a:ext uri="{FF2B5EF4-FFF2-40B4-BE49-F238E27FC236}">
                  <a16:creationId xmlns:a16="http://schemas.microsoft.com/office/drawing/2014/main" id="{B0FFB624-50B3-CFF7-3BAD-7E1DD8B36FEA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3" name="Rectangle 452">
              <a:hlinkClick r:id="rId34" action="ppaction://hlinksldjump"/>
              <a:extLst>
                <a:ext uri="{FF2B5EF4-FFF2-40B4-BE49-F238E27FC236}">
                  <a16:creationId xmlns:a16="http://schemas.microsoft.com/office/drawing/2014/main" id="{9DB9E25C-3241-1F25-6BC5-F0A9C0398EAA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54" name="Rectangle 453">
              <a:hlinkClick r:id="rId35" action="ppaction://hlinksldjump"/>
              <a:extLst>
                <a:ext uri="{FF2B5EF4-FFF2-40B4-BE49-F238E27FC236}">
                  <a16:creationId xmlns:a16="http://schemas.microsoft.com/office/drawing/2014/main" id="{A96D76F1-AA41-49CC-4F9A-D2736A45FA51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55" name="Rectangle 454">
              <a:hlinkClick r:id="rId36" action="ppaction://hlinksldjump"/>
              <a:extLst>
                <a:ext uri="{FF2B5EF4-FFF2-40B4-BE49-F238E27FC236}">
                  <a16:creationId xmlns:a16="http://schemas.microsoft.com/office/drawing/2014/main" id="{1B9638CA-5EED-907B-05A1-1ABB68838527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6" name="Rectangle 455">
              <a:hlinkClick r:id="rId37" action="ppaction://hlinksldjump"/>
              <a:extLst>
                <a:ext uri="{FF2B5EF4-FFF2-40B4-BE49-F238E27FC236}">
                  <a16:creationId xmlns:a16="http://schemas.microsoft.com/office/drawing/2014/main" id="{7A39CC66-7B3E-7571-BE90-484659ACD858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57" name="Rectangle 456">
              <a:hlinkClick r:id="rId38" action="ppaction://hlinksldjump"/>
              <a:extLst>
                <a:ext uri="{FF2B5EF4-FFF2-40B4-BE49-F238E27FC236}">
                  <a16:creationId xmlns:a16="http://schemas.microsoft.com/office/drawing/2014/main" id="{34F55105-C547-EE4E-757C-4D1795421226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58" name="Rectangle 457">
              <a:hlinkClick r:id="rId39" action="ppaction://hlinksldjump"/>
              <a:extLst>
                <a:ext uri="{FF2B5EF4-FFF2-40B4-BE49-F238E27FC236}">
                  <a16:creationId xmlns:a16="http://schemas.microsoft.com/office/drawing/2014/main" id="{01CA18F2-43F4-1D41-5DD5-7131A1D429C8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59" name="Rectangle 458">
              <a:hlinkClick r:id="rId40" action="ppaction://hlinksldjump"/>
              <a:extLst>
                <a:ext uri="{FF2B5EF4-FFF2-40B4-BE49-F238E27FC236}">
                  <a16:creationId xmlns:a16="http://schemas.microsoft.com/office/drawing/2014/main" id="{D16EE1F0-CC69-6CA9-E7A6-8138E010D2BE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0" name="Rectangle 459">
              <a:hlinkClick r:id="rId41" action="ppaction://hlinksldjump"/>
              <a:extLst>
                <a:ext uri="{FF2B5EF4-FFF2-40B4-BE49-F238E27FC236}">
                  <a16:creationId xmlns:a16="http://schemas.microsoft.com/office/drawing/2014/main" id="{46863F44-144F-3EAE-D644-33AE01148BBE}"/>
                </a:ext>
              </a:extLst>
            </p:cNvPr>
            <p:cNvSpPr/>
            <p:nvPr userDrawn="1"/>
          </p:nvSpPr>
          <p:spPr>
            <a:xfrm>
              <a:off x="27358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61" name="Rectangle 460">
              <a:hlinkClick r:id="rId42" action="ppaction://hlinksldjump"/>
              <a:extLst>
                <a:ext uri="{FF2B5EF4-FFF2-40B4-BE49-F238E27FC236}">
                  <a16:creationId xmlns:a16="http://schemas.microsoft.com/office/drawing/2014/main" id="{7BA98E15-D40A-0EAF-3210-3B5C52DBFD14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62" name="Rectangle 461">
              <a:hlinkClick r:id="rId43" action="ppaction://hlinksldjump"/>
              <a:extLst>
                <a:ext uri="{FF2B5EF4-FFF2-40B4-BE49-F238E27FC236}">
                  <a16:creationId xmlns:a16="http://schemas.microsoft.com/office/drawing/2014/main" id="{356BE74C-0F5E-90DB-6449-0D07B43DBEF2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63" name="Rectangle 462">
              <a:hlinkClick r:id="rId44" action="ppaction://hlinksldjump"/>
              <a:extLst>
                <a:ext uri="{FF2B5EF4-FFF2-40B4-BE49-F238E27FC236}">
                  <a16:creationId xmlns:a16="http://schemas.microsoft.com/office/drawing/2014/main" id="{7E440AF1-4CDD-8EEA-D899-49851D58B5AE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64" name="Rectangle 463">
              <a:hlinkClick r:id="rId45" action="ppaction://hlinksldjump"/>
              <a:extLst>
                <a:ext uri="{FF2B5EF4-FFF2-40B4-BE49-F238E27FC236}">
                  <a16:creationId xmlns:a16="http://schemas.microsoft.com/office/drawing/2014/main" id="{7C6D3BF0-0160-6193-92FA-AC55C2DD71FE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65" name="Rectangle 464">
              <a:hlinkClick r:id="rId46" action="ppaction://hlinksldjump"/>
              <a:extLst>
                <a:ext uri="{FF2B5EF4-FFF2-40B4-BE49-F238E27FC236}">
                  <a16:creationId xmlns:a16="http://schemas.microsoft.com/office/drawing/2014/main" id="{7B01A5ED-0F22-1274-C924-FC8AA84AF4B2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66" name="Rectangle 46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E0A572D-4A44-E272-5B21-8B009A26AC4A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67" name="Rectangle 466">
              <a:hlinkClick r:id="rId48" action="ppaction://hlinksldjump"/>
              <a:extLst>
                <a:ext uri="{FF2B5EF4-FFF2-40B4-BE49-F238E27FC236}">
                  <a16:creationId xmlns:a16="http://schemas.microsoft.com/office/drawing/2014/main" id="{F2CFFED9-3177-D521-B68B-A159E070E232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68" name="Rectangle 467">
              <a:hlinkClick r:id="rId49" action="ppaction://hlinksldjump"/>
              <a:extLst>
                <a:ext uri="{FF2B5EF4-FFF2-40B4-BE49-F238E27FC236}">
                  <a16:creationId xmlns:a16="http://schemas.microsoft.com/office/drawing/2014/main" id="{511D8D75-DEDD-6442-9E21-65434F841021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69" name="Rectangle 468">
              <a:hlinkClick r:id="rId50" action="ppaction://hlinksldjump"/>
              <a:extLst>
                <a:ext uri="{FF2B5EF4-FFF2-40B4-BE49-F238E27FC236}">
                  <a16:creationId xmlns:a16="http://schemas.microsoft.com/office/drawing/2014/main" id="{DBDAD34B-97A8-21FA-7EDF-838CEE00DD2D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70" name="Rectangle 469">
              <a:hlinkClick r:id="rId51" action="ppaction://hlinksldjump"/>
              <a:extLst>
                <a:ext uri="{FF2B5EF4-FFF2-40B4-BE49-F238E27FC236}">
                  <a16:creationId xmlns:a16="http://schemas.microsoft.com/office/drawing/2014/main" id="{5F5213C1-FC04-1E41-E9D3-F5EEB62892B2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71" name="Rectangle 470">
              <a:hlinkClick r:id="rId52" action="ppaction://hlinksldjump"/>
              <a:extLst>
                <a:ext uri="{FF2B5EF4-FFF2-40B4-BE49-F238E27FC236}">
                  <a16:creationId xmlns:a16="http://schemas.microsoft.com/office/drawing/2014/main" id="{F58C43D8-E274-C460-F7FD-60F832F4D4F4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2" name="Rectangle 471">
              <a:hlinkClick r:id="rId53" action="ppaction://hlinksldjump"/>
              <a:extLst>
                <a:ext uri="{FF2B5EF4-FFF2-40B4-BE49-F238E27FC236}">
                  <a16:creationId xmlns:a16="http://schemas.microsoft.com/office/drawing/2014/main" id="{3AE1CABF-121D-460B-6047-FADC3192850D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73" name="Rectangle 472">
              <a:hlinkClick r:id="rId54" action="ppaction://hlinksldjump"/>
              <a:extLst>
                <a:ext uri="{FF2B5EF4-FFF2-40B4-BE49-F238E27FC236}">
                  <a16:creationId xmlns:a16="http://schemas.microsoft.com/office/drawing/2014/main" id="{32C43454-49FF-5BBD-A435-509F4B6FB43F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4" name="Rectangle 473">
              <a:hlinkClick r:id="rId55" action="ppaction://hlinksldjump"/>
              <a:extLst>
                <a:ext uri="{FF2B5EF4-FFF2-40B4-BE49-F238E27FC236}">
                  <a16:creationId xmlns:a16="http://schemas.microsoft.com/office/drawing/2014/main" id="{AA1BB95D-3967-1044-F2E9-581992A6CC9B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5" name="Rectangle 474">
              <a:hlinkClick r:id="rId56" action="ppaction://hlinksldjump"/>
              <a:extLst>
                <a:ext uri="{FF2B5EF4-FFF2-40B4-BE49-F238E27FC236}">
                  <a16:creationId xmlns:a16="http://schemas.microsoft.com/office/drawing/2014/main" id="{BA449877-977D-2AD6-F122-2F28F221A6BC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6" name="Rectangle 475">
              <a:hlinkClick r:id="rId57" action="ppaction://hlinksldjump"/>
              <a:extLst>
                <a:ext uri="{FF2B5EF4-FFF2-40B4-BE49-F238E27FC236}">
                  <a16:creationId xmlns:a16="http://schemas.microsoft.com/office/drawing/2014/main" id="{80E210FC-AC69-7437-BCB0-8EADE89576AE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77" name="Rectangle 476">
              <a:hlinkClick r:id="rId58" action="ppaction://hlinksldjump"/>
              <a:extLst>
                <a:ext uri="{FF2B5EF4-FFF2-40B4-BE49-F238E27FC236}">
                  <a16:creationId xmlns:a16="http://schemas.microsoft.com/office/drawing/2014/main" id="{F25CD2CB-5B12-EC71-B8E3-792BFD8A8801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78" name="Rectangle 477">
              <a:hlinkClick r:id="rId59" action="ppaction://hlinksldjump"/>
              <a:extLst>
                <a:ext uri="{FF2B5EF4-FFF2-40B4-BE49-F238E27FC236}">
                  <a16:creationId xmlns:a16="http://schemas.microsoft.com/office/drawing/2014/main" id="{A9EC3737-FBA0-4ACB-9A55-DF7AB8DCCB9C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9" name="Rectangle 478">
              <a:hlinkClick r:id="rId60" action="ppaction://hlinksldjump"/>
              <a:extLst>
                <a:ext uri="{FF2B5EF4-FFF2-40B4-BE49-F238E27FC236}">
                  <a16:creationId xmlns:a16="http://schemas.microsoft.com/office/drawing/2014/main" id="{DC88F31F-E0E7-F7B2-752C-64FDED38CFD3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0" name="Rectangle 479">
              <a:hlinkClick r:id="rId61" action="ppaction://hlinksldjump"/>
              <a:extLst>
                <a:ext uri="{FF2B5EF4-FFF2-40B4-BE49-F238E27FC236}">
                  <a16:creationId xmlns:a16="http://schemas.microsoft.com/office/drawing/2014/main" id="{E00624DA-E5A7-2A75-7E76-0BD76A942F79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53E3D055-81D9-31CF-2BC6-CCCC73FC3795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0750CA76-F811-FA29-ECFB-0EA070E52B30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5759150-8F2A-F9DA-EB48-6EC84F53A810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C8985C1F-2AC0-2FED-E3E3-A08AC7B183C6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C56D9D4C-6743-568B-7801-6BE3B820D51B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BB937CDC-2578-69CD-2307-D10B7414451D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95B6EB76-1D42-50ED-EAE2-6EA9F3CAF45B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7B9CB868-9594-1953-E813-9F96A9F3E556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CF827016-B133-3AAC-DA88-AD0918153A14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1C8FC38F-D1DC-8480-794D-86A12EBE500E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08" name="Group 907">
            <a:extLst>
              <a:ext uri="{FF2B5EF4-FFF2-40B4-BE49-F238E27FC236}">
                <a16:creationId xmlns:a16="http://schemas.microsoft.com/office/drawing/2014/main" id="{928072E6-0841-9AFD-D7DB-143796FFC510}"/>
              </a:ext>
            </a:extLst>
          </p:cNvPr>
          <p:cNvGrpSpPr/>
          <p:nvPr userDrawn="1"/>
        </p:nvGrpSpPr>
        <p:grpSpPr>
          <a:xfrm>
            <a:off x="3138535" y="682451"/>
            <a:ext cx="1280160" cy="1152144"/>
            <a:chOff x="3138535" y="682451"/>
            <a:chExt cx="1280160" cy="1152144"/>
          </a:xfrm>
        </p:grpSpPr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F0206C2D-3937-90D1-5798-100F32681139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07F8DDBB-5653-9A68-347E-08C1260721EE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6F41F917-6FAB-C719-B9EC-22023B33EE41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95" name="Rectangle 494">
              <a:hlinkClick r:id="rId62" action="ppaction://hlinksldjump"/>
              <a:extLst>
                <a:ext uri="{FF2B5EF4-FFF2-40B4-BE49-F238E27FC236}">
                  <a16:creationId xmlns:a16="http://schemas.microsoft.com/office/drawing/2014/main" id="{0876DA24-7AC3-375B-E786-EDDA0490717C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tangle 67">
              <a:hlinkClick r:id="rId63" action="ppaction://hlinksldjump"/>
              <a:extLst>
                <a:ext uri="{FF2B5EF4-FFF2-40B4-BE49-F238E27FC236}">
                  <a16:creationId xmlns:a16="http://schemas.microsoft.com/office/drawing/2014/main" id="{0C653CF6-459B-A9BC-A754-48CD8AADBF32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9" name="Rectangle 68">
              <a:hlinkClick r:id="rId64" action="ppaction://hlinksldjump"/>
              <a:extLst>
                <a:ext uri="{FF2B5EF4-FFF2-40B4-BE49-F238E27FC236}">
                  <a16:creationId xmlns:a16="http://schemas.microsoft.com/office/drawing/2014/main" id="{052290C4-C789-DDB3-FAA8-D562A4E59AD6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0" name="Rectangle 69">
              <a:hlinkClick r:id="rId65" action="ppaction://hlinksldjump"/>
              <a:extLst>
                <a:ext uri="{FF2B5EF4-FFF2-40B4-BE49-F238E27FC236}">
                  <a16:creationId xmlns:a16="http://schemas.microsoft.com/office/drawing/2014/main" id="{6F28B814-A8CF-D73A-5E54-4756AD623421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1" name="Rectangle 70">
              <a:hlinkClick r:id="rId66" action="ppaction://hlinksldjump"/>
              <a:extLst>
                <a:ext uri="{FF2B5EF4-FFF2-40B4-BE49-F238E27FC236}">
                  <a16:creationId xmlns:a16="http://schemas.microsoft.com/office/drawing/2014/main" id="{E03AECC0-3689-2CE1-68E1-E39621DA07EF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" name="Rectangle 71">
              <a:hlinkClick r:id="rId67" action="ppaction://hlinksldjump"/>
              <a:extLst>
                <a:ext uri="{FF2B5EF4-FFF2-40B4-BE49-F238E27FC236}">
                  <a16:creationId xmlns:a16="http://schemas.microsoft.com/office/drawing/2014/main" id="{D4BA5045-A6DB-0E02-5C09-EF464BB44A82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" name="Rectangle 72">
              <a:hlinkClick r:id="rId68" action="ppaction://hlinksldjump"/>
              <a:extLst>
                <a:ext uri="{FF2B5EF4-FFF2-40B4-BE49-F238E27FC236}">
                  <a16:creationId xmlns:a16="http://schemas.microsoft.com/office/drawing/2014/main" id="{E3E8CD48-0BCA-A704-A567-5B40D3A919A6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4" name="Rectangle 73">
              <a:hlinkClick r:id="rId69" action="ppaction://hlinksldjump"/>
              <a:extLst>
                <a:ext uri="{FF2B5EF4-FFF2-40B4-BE49-F238E27FC236}">
                  <a16:creationId xmlns:a16="http://schemas.microsoft.com/office/drawing/2014/main" id="{D040D374-3590-4FF7-E6C4-415BFFACDEE8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5" name="Rectangle 74">
              <a:hlinkClick r:id="rId70" action="ppaction://hlinksldjump"/>
              <a:extLst>
                <a:ext uri="{FF2B5EF4-FFF2-40B4-BE49-F238E27FC236}">
                  <a16:creationId xmlns:a16="http://schemas.microsoft.com/office/drawing/2014/main" id="{81D7A596-4D75-A149-215D-5D52EB9B697D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6" name="Rectangle 75">
              <a:hlinkClick r:id="rId71" action="ppaction://hlinksldjump"/>
              <a:extLst>
                <a:ext uri="{FF2B5EF4-FFF2-40B4-BE49-F238E27FC236}">
                  <a16:creationId xmlns:a16="http://schemas.microsoft.com/office/drawing/2014/main" id="{CA834D7D-1590-EF4D-2AEC-2726FBCCBBF9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" name="Rectangle 76">
              <a:hlinkClick r:id="rId72" action="ppaction://hlinksldjump"/>
              <a:extLst>
                <a:ext uri="{FF2B5EF4-FFF2-40B4-BE49-F238E27FC236}">
                  <a16:creationId xmlns:a16="http://schemas.microsoft.com/office/drawing/2014/main" id="{B14D6026-7D1F-EBCB-08BE-B64A9DC51281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8" name="Rectangle 77">
              <a:hlinkClick r:id="rId73" action="ppaction://hlinksldjump"/>
              <a:extLst>
                <a:ext uri="{FF2B5EF4-FFF2-40B4-BE49-F238E27FC236}">
                  <a16:creationId xmlns:a16="http://schemas.microsoft.com/office/drawing/2014/main" id="{87F4BDE2-88BB-5171-9EC7-3C18D44217A9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9" name="Rectangle 78">
              <a:hlinkClick r:id="rId74" action="ppaction://hlinksldjump"/>
              <a:extLst>
                <a:ext uri="{FF2B5EF4-FFF2-40B4-BE49-F238E27FC236}">
                  <a16:creationId xmlns:a16="http://schemas.microsoft.com/office/drawing/2014/main" id="{E9DF881E-CF1F-860D-AD14-EB51D95A9613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0" name="Rectangle 79">
              <a:hlinkClick r:id="rId75" action="ppaction://hlinksldjump"/>
              <a:extLst>
                <a:ext uri="{FF2B5EF4-FFF2-40B4-BE49-F238E27FC236}">
                  <a16:creationId xmlns:a16="http://schemas.microsoft.com/office/drawing/2014/main" id="{9B921AFB-FD77-644F-0DDF-7A788E20AE5B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1" name="Rectangle 80">
              <a:hlinkClick r:id="rId76" action="ppaction://hlinksldjump"/>
              <a:extLst>
                <a:ext uri="{FF2B5EF4-FFF2-40B4-BE49-F238E27FC236}">
                  <a16:creationId xmlns:a16="http://schemas.microsoft.com/office/drawing/2014/main" id="{8C3532E2-4A25-4D5E-1CFA-9089E9676B87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" name="Rectangle 81">
              <a:hlinkClick r:id="rId77" action="ppaction://hlinksldjump"/>
              <a:extLst>
                <a:ext uri="{FF2B5EF4-FFF2-40B4-BE49-F238E27FC236}">
                  <a16:creationId xmlns:a16="http://schemas.microsoft.com/office/drawing/2014/main" id="{2FA8E6F4-662F-2002-C4DF-97855D41261A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3" name="Rectangle 82">
              <a:hlinkClick r:id="rId78" action="ppaction://hlinksldjump"/>
              <a:extLst>
                <a:ext uri="{FF2B5EF4-FFF2-40B4-BE49-F238E27FC236}">
                  <a16:creationId xmlns:a16="http://schemas.microsoft.com/office/drawing/2014/main" id="{8587B875-A3A8-11CC-25BB-C27F041F6235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4" name="Rectangle 83">
              <a:hlinkClick r:id="rId79" action="ppaction://hlinksldjump"/>
              <a:extLst>
                <a:ext uri="{FF2B5EF4-FFF2-40B4-BE49-F238E27FC236}">
                  <a16:creationId xmlns:a16="http://schemas.microsoft.com/office/drawing/2014/main" id="{5CCF10D8-09D2-7288-D859-6171DB1DE829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5" name="Rectangle 84">
              <a:hlinkClick r:id="rId80" action="ppaction://hlinksldjump"/>
              <a:extLst>
                <a:ext uri="{FF2B5EF4-FFF2-40B4-BE49-F238E27FC236}">
                  <a16:creationId xmlns:a16="http://schemas.microsoft.com/office/drawing/2014/main" id="{F698FC2E-D214-1D30-214C-8EB27D44E6E1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6" name="Rectangle 85">
              <a:hlinkClick r:id="rId81" action="ppaction://hlinksldjump"/>
              <a:extLst>
                <a:ext uri="{FF2B5EF4-FFF2-40B4-BE49-F238E27FC236}">
                  <a16:creationId xmlns:a16="http://schemas.microsoft.com/office/drawing/2014/main" id="{8270EA33-B607-C4B1-F08B-DB2F65EEAE6F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" name="Rectangle 86">
              <a:hlinkClick r:id="rId82" action="ppaction://hlinksldjump"/>
              <a:extLst>
                <a:ext uri="{FF2B5EF4-FFF2-40B4-BE49-F238E27FC236}">
                  <a16:creationId xmlns:a16="http://schemas.microsoft.com/office/drawing/2014/main" id="{B1E1BA8C-00FC-44E5-0A63-C8B8E69321F0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8" name="Rectangle 87">
              <a:hlinkClick r:id="rId83" action="ppaction://hlinksldjump"/>
              <a:extLst>
                <a:ext uri="{FF2B5EF4-FFF2-40B4-BE49-F238E27FC236}">
                  <a16:creationId xmlns:a16="http://schemas.microsoft.com/office/drawing/2014/main" id="{2878EBE9-A3AF-4962-7183-9EB3F8E49DB3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9" name="Rectangle 88">
              <a:hlinkClick r:id="rId84" action="ppaction://hlinksldjump"/>
              <a:extLst>
                <a:ext uri="{FF2B5EF4-FFF2-40B4-BE49-F238E27FC236}">
                  <a16:creationId xmlns:a16="http://schemas.microsoft.com/office/drawing/2014/main" id="{DCA13B7E-7B96-68F8-86AA-52F874E12753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0" name="Rectangle 89">
              <a:hlinkClick r:id="rId85" action="ppaction://hlinksldjump"/>
              <a:extLst>
                <a:ext uri="{FF2B5EF4-FFF2-40B4-BE49-F238E27FC236}">
                  <a16:creationId xmlns:a16="http://schemas.microsoft.com/office/drawing/2014/main" id="{B560F234-4282-D546-23E1-2E0C4330862C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1" name="Rectangle 90">
              <a:hlinkClick r:id="rId86" action="ppaction://hlinksldjump"/>
              <a:extLst>
                <a:ext uri="{FF2B5EF4-FFF2-40B4-BE49-F238E27FC236}">
                  <a16:creationId xmlns:a16="http://schemas.microsoft.com/office/drawing/2014/main" id="{D38CDAD6-9879-1D15-4D92-2A34DFB5210A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" name="Rectangle 91">
              <a:hlinkClick r:id="rId87" action="ppaction://hlinksldjump"/>
              <a:extLst>
                <a:ext uri="{FF2B5EF4-FFF2-40B4-BE49-F238E27FC236}">
                  <a16:creationId xmlns:a16="http://schemas.microsoft.com/office/drawing/2014/main" id="{0D96DF6F-45AB-ADE6-5C7D-D6D7E31BE301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3" name="Rectangle 92">
              <a:hlinkClick r:id="rId88" action="ppaction://hlinksldjump"/>
              <a:extLst>
                <a:ext uri="{FF2B5EF4-FFF2-40B4-BE49-F238E27FC236}">
                  <a16:creationId xmlns:a16="http://schemas.microsoft.com/office/drawing/2014/main" id="{5913DCC3-0782-1197-D774-8297E420D63B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4" name="Rectangle 93">
              <a:hlinkClick r:id="rId89" action="ppaction://hlinksldjump"/>
              <a:extLst>
                <a:ext uri="{FF2B5EF4-FFF2-40B4-BE49-F238E27FC236}">
                  <a16:creationId xmlns:a16="http://schemas.microsoft.com/office/drawing/2014/main" id="{108415EC-B1BC-6DD2-EA8A-59C1B780ED42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5" name="Rectangle 94">
              <a:hlinkClick r:id="rId90" action="ppaction://hlinksldjump"/>
              <a:extLst>
                <a:ext uri="{FF2B5EF4-FFF2-40B4-BE49-F238E27FC236}">
                  <a16:creationId xmlns:a16="http://schemas.microsoft.com/office/drawing/2014/main" id="{9479D728-6535-8815-F6B6-298ED9344978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6" name="Rectangle 95">
              <a:hlinkClick r:id="rId91" action="ppaction://hlinksldjump"/>
              <a:extLst>
                <a:ext uri="{FF2B5EF4-FFF2-40B4-BE49-F238E27FC236}">
                  <a16:creationId xmlns:a16="http://schemas.microsoft.com/office/drawing/2014/main" id="{5F7B2765-2236-DDB9-C625-C38E1E0B47BF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7" name="Rectangle 96">
              <a:hlinkClick r:id="rId92" action="ppaction://hlinksldjump"/>
              <a:extLst>
                <a:ext uri="{FF2B5EF4-FFF2-40B4-BE49-F238E27FC236}">
                  <a16:creationId xmlns:a16="http://schemas.microsoft.com/office/drawing/2014/main" id="{C332308F-FFE2-A0BC-6725-E7D36BC432E5}"/>
                </a:ext>
              </a:extLst>
            </p:cNvPr>
            <p:cNvSpPr/>
            <p:nvPr userDrawn="1"/>
          </p:nvSpPr>
          <p:spPr>
            <a:xfrm>
              <a:off x="31385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3360C29-2BBA-D2E0-B688-AA6F010CD0B3}"/>
                </a:ext>
              </a:extLst>
            </p:cNvPr>
            <p:cNvSpPr/>
            <p:nvPr userDrawn="1"/>
          </p:nvSpPr>
          <p:spPr>
            <a:xfrm>
              <a:off x="42358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66CE48-7707-0B46-7D22-54828AFB147C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A06E3A-F748-41F4-AF6F-861934266F97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D620690-6C14-245A-0294-351EB5E7C88D}"/>
                </a:ext>
              </a:extLst>
            </p:cNvPr>
            <p:cNvSpPr/>
            <p:nvPr userDrawn="1"/>
          </p:nvSpPr>
          <p:spPr>
            <a:xfrm>
              <a:off x="40529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F7D6BBD-D8A9-0B78-C8B0-3F5B2EFAFC9F}"/>
                </a:ext>
              </a:extLst>
            </p:cNvPr>
            <p:cNvSpPr/>
            <p:nvPr userDrawn="1"/>
          </p:nvSpPr>
          <p:spPr>
            <a:xfrm>
              <a:off x="387005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2BDF87D-E599-A271-80E1-DDEA9C988DC9}"/>
                </a:ext>
              </a:extLst>
            </p:cNvPr>
            <p:cNvSpPr/>
            <p:nvPr userDrawn="1"/>
          </p:nvSpPr>
          <p:spPr>
            <a:xfrm>
              <a:off x="368717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DD9537A-DF5B-D878-8A8D-5251D7CDD817}"/>
                </a:ext>
              </a:extLst>
            </p:cNvPr>
            <p:cNvSpPr/>
            <p:nvPr userDrawn="1"/>
          </p:nvSpPr>
          <p:spPr>
            <a:xfrm>
              <a:off x="350429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13B5B48-01D2-E673-0A67-21095C91C55E}"/>
                </a:ext>
              </a:extLst>
            </p:cNvPr>
            <p:cNvSpPr/>
            <p:nvPr userDrawn="1"/>
          </p:nvSpPr>
          <p:spPr>
            <a:xfrm>
              <a:off x="33214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FE60DBB-573B-A723-432C-D4A0881A3E32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917311F-16E5-BD67-E996-AE00CE9BCA13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8DE38A5-3A20-7518-466F-07B83462E1D4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8B40E8E-7A37-DE40-514F-34860887A056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84EBFD2-5980-0D84-1D95-8CEA4EB1E89A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BFB8905-E379-6DCA-2952-336A2E1E7ADE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533A01D-36EB-59E2-66B2-69F1155777FF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11" name="Group 910">
            <a:extLst>
              <a:ext uri="{FF2B5EF4-FFF2-40B4-BE49-F238E27FC236}">
                <a16:creationId xmlns:a16="http://schemas.microsoft.com/office/drawing/2014/main" id="{FB2C6A78-C072-CAB9-D6A3-C431E98C56A2}"/>
              </a:ext>
            </a:extLst>
          </p:cNvPr>
          <p:cNvGrpSpPr/>
          <p:nvPr userDrawn="1"/>
        </p:nvGrpSpPr>
        <p:grpSpPr>
          <a:xfrm>
            <a:off x="504428" y="2120986"/>
            <a:ext cx="1280160" cy="987552"/>
            <a:chOff x="504428" y="2120986"/>
            <a:chExt cx="1280160" cy="987552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46FA8D5-360C-81C2-574B-6EE3C05874B4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E069AF4-8B01-01D7-CE90-21348541DCF1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7D6B582-92B5-F671-A5BA-067C20103351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E1D8327-47B0-4BB6-85D7-CF5361F06F64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1D8CCD6-1A30-9973-AC95-47E1CFA70BCD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hlinkClick r:id="rId93" action="ppaction://hlinksldjump"/>
              <a:extLst>
                <a:ext uri="{FF2B5EF4-FFF2-40B4-BE49-F238E27FC236}">
                  <a16:creationId xmlns:a16="http://schemas.microsoft.com/office/drawing/2014/main" id="{E793CE39-92EF-C8A6-7FF4-C43EA170C275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0" name="Rectangle 119">
              <a:hlinkClick r:id="rId94" action="ppaction://hlinksldjump"/>
              <a:extLst>
                <a:ext uri="{FF2B5EF4-FFF2-40B4-BE49-F238E27FC236}">
                  <a16:creationId xmlns:a16="http://schemas.microsoft.com/office/drawing/2014/main" id="{AD2BC249-DF92-128D-33A4-F6BF7ACB045E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1" name="Rectangle 120">
              <a:hlinkClick r:id="rId95" action="ppaction://hlinksldjump"/>
              <a:extLst>
                <a:ext uri="{FF2B5EF4-FFF2-40B4-BE49-F238E27FC236}">
                  <a16:creationId xmlns:a16="http://schemas.microsoft.com/office/drawing/2014/main" id="{18C730E0-54C5-5405-7C85-FD8FE179C8F6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2" name="Rectangle 121">
              <a:hlinkClick r:id="rId96" action="ppaction://hlinksldjump"/>
              <a:extLst>
                <a:ext uri="{FF2B5EF4-FFF2-40B4-BE49-F238E27FC236}">
                  <a16:creationId xmlns:a16="http://schemas.microsoft.com/office/drawing/2014/main" id="{BB384E63-0432-6DA1-4A16-CC9AD00DDD76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3" name="Rectangle 122">
              <a:hlinkClick r:id="rId97" action="ppaction://hlinksldjump"/>
              <a:extLst>
                <a:ext uri="{FF2B5EF4-FFF2-40B4-BE49-F238E27FC236}">
                  <a16:creationId xmlns:a16="http://schemas.microsoft.com/office/drawing/2014/main" id="{6C80A5E0-4C81-D0DD-89FE-15E592B73785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4" name="Rectangle 123">
              <a:hlinkClick r:id="rId98" action="ppaction://hlinksldjump"/>
              <a:extLst>
                <a:ext uri="{FF2B5EF4-FFF2-40B4-BE49-F238E27FC236}">
                  <a16:creationId xmlns:a16="http://schemas.microsoft.com/office/drawing/2014/main" id="{6B67C83F-8AEE-4541-0B73-E0A724118999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" name="Rectangle 124">
              <a:hlinkClick r:id="rId99" action="ppaction://hlinksldjump"/>
              <a:extLst>
                <a:ext uri="{FF2B5EF4-FFF2-40B4-BE49-F238E27FC236}">
                  <a16:creationId xmlns:a16="http://schemas.microsoft.com/office/drawing/2014/main" id="{5EB8294B-A7BB-3E43-B90B-3CB05FAD39C8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6" name="Rectangle 125">
              <a:hlinkClick r:id="rId100" action="ppaction://hlinksldjump"/>
              <a:extLst>
                <a:ext uri="{FF2B5EF4-FFF2-40B4-BE49-F238E27FC236}">
                  <a16:creationId xmlns:a16="http://schemas.microsoft.com/office/drawing/2014/main" id="{86B42410-69E1-0BA7-CC30-1A5643AA30F2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7" name="Rectangle 126">
              <a:hlinkClick r:id="rId101" action="ppaction://hlinksldjump"/>
              <a:extLst>
                <a:ext uri="{FF2B5EF4-FFF2-40B4-BE49-F238E27FC236}">
                  <a16:creationId xmlns:a16="http://schemas.microsoft.com/office/drawing/2014/main" id="{9687E89C-DAED-DA03-6132-F0B1A927D14F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12" name="Rectangle 511">
              <a:hlinkClick r:id="rId102" action="ppaction://hlinksldjump"/>
              <a:extLst>
                <a:ext uri="{FF2B5EF4-FFF2-40B4-BE49-F238E27FC236}">
                  <a16:creationId xmlns:a16="http://schemas.microsoft.com/office/drawing/2014/main" id="{C0E2D629-EBCF-9CF2-98C7-0CA8577C3571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13" name="Rectangle 512">
              <a:hlinkClick r:id="rId103" action="ppaction://hlinksldjump"/>
              <a:extLst>
                <a:ext uri="{FF2B5EF4-FFF2-40B4-BE49-F238E27FC236}">
                  <a16:creationId xmlns:a16="http://schemas.microsoft.com/office/drawing/2014/main" id="{EC3DB5D7-08E8-255D-4C5A-6DBFDAB15A69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14" name="Rectangle 513">
              <a:hlinkClick r:id="rId104" action="ppaction://hlinksldjump"/>
              <a:extLst>
                <a:ext uri="{FF2B5EF4-FFF2-40B4-BE49-F238E27FC236}">
                  <a16:creationId xmlns:a16="http://schemas.microsoft.com/office/drawing/2014/main" id="{AF1A0D23-93FB-ACFF-6722-1AD380958290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5" name="Rectangle 514">
              <a:hlinkClick r:id="rId105" action="ppaction://hlinksldjump"/>
              <a:extLst>
                <a:ext uri="{FF2B5EF4-FFF2-40B4-BE49-F238E27FC236}">
                  <a16:creationId xmlns:a16="http://schemas.microsoft.com/office/drawing/2014/main" id="{12D10992-D717-7D6A-F04A-007F9AD39CD5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16" name="Rectangle 515">
              <a:hlinkClick r:id="rId106" action="ppaction://hlinksldjump"/>
              <a:extLst>
                <a:ext uri="{FF2B5EF4-FFF2-40B4-BE49-F238E27FC236}">
                  <a16:creationId xmlns:a16="http://schemas.microsoft.com/office/drawing/2014/main" id="{4F5458CE-1667-3AEB-8262-E2261549ED3B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17" name="Rectangle 516">
              <a:hlinkClick r:id="rId107" action="ppaction://hlinksldjump"/>
              <a:extLst>
                <a:ext uri="{FF2B5EF4-FFF2-40B4-BE49-F238E27FC236}">
                  <a16:creationId xmlns:a16="http://schemas.microsoft.com/office/drawing/2014/main" id="{6B57FC3A-96F6-28A0-BA18-A0049D3DDC03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18" name="Rectangle 517">
              <a:hlinkClick r:id="rId108" action="ppaction://hlinksldjump"/>
              <a:extLst>
                <a:ext uri="{FF2B5EF4-FFF2-40B4-BE49-F238E27FC236}">
                  <a16:creationId xmlns:a16="http://schemas.microsoft.com/office/drawing/2014/main" id="{80169911-373D-C082-8CB7-35837985BC31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19" name="Rectangle 518">
              <a:hlinkClick r:id="rId109" action="ppaction://hlinksldjump"/>
              <a:extLst>
                <a:ext uri="{FF2B5EF4-FFF2-40B4-BE49-F238E27FC236}">
                  <a16:creationId xmlns:a16="http://schemas.microsoft.com/office/drawing/2014/main" id="{ECDA3009-9F63-DF55-C039-D0BB5254B31D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20" name="Rectangle 519">
              <a:hlinkClick r:id="rId110" action="ppaction://hlinksldjump"/>
              <a:extLst>
                <a:ext uri="{FF2B5EF4-FFF2-40B4-BE49-F238E27FC236}">
                  <a16:creationId xmlns:a16="http://schemas.microsoft.com/office/drawing/2014/main" id="{F4D1CC4E-13F0-6AB1-9C9C-13D87BBAB495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21" name="Rectangle 520">
              <a:hlinkClick r:id="rId111" action="ppaction://hlinksldjump"/>
              <a:extLst>
                <a:ext uri="{FF2B5EF4-FFF2-40B4-BE49-F238E27FC236}">
                  <a16:creationId xmlns:a16="http://schemas.microsoft.com/office/drawing/2014/main" id="{56325730-2AA8-7A9C-7150-6BEE6D84F01A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22" name="Rectangle 521">
              <a:hlinkClick r:id="rId112" action="ppaction://hlinksldjump"/>
              <a:extLst>
                <a:ext uri="{FF2B5EF4-FFF2-40B4-BE49-F238E27FC236}">
                  <a16:creationId xmlns:a16="http://schemas.microsoft.com/office/drawing/2014/main" id="{B9E963D6-4394-72ED-59BB-65962CF3C95E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23" name="Rectangle 522">
              <a:hlinkClick r:id="rId113" action="ppaction://hlinksldjump"/>
              <a:extLst>
                <a:ext uri="{FF2B5EF4-FFF2-40B4-BE49-F238E27FC236}">
                  <a16:creationId xmlns:a16="http://schemas.microsoft.com/office/drawing/2014/main" id="{D5805A38-8299-830A-3E3B-16EA3080C3FD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24" name="Rectangle 523">
              <a:hlinkClick r:id="rId114" action="ppaction://hlinksldjump"/>
              <a:extLst>
                <a:ext uri="{FF2B5EF4-FFF2-40B4-BE49-F238E27FC236}">
                  <a16:creationId xmlns:a16="http://schemas.microsoft.com/office/drawing/2014/main" id="{BCD87B89-2CEC-6D62-54BF-87F4A1ECD014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25" name="Rectangle 524">
              <a:hlinkClick r:id="rId115" action="ppaction://hlinksldjump"/>
              <a:extLst>
                <a:ext uri="{FF2B5EF4-FFF2-40B4-BE49-F238E27FC236}">
                  <a16:creationId xmlns:a16="http://schemas.microsoft.com/office/drawing/2014/main" id="{73148BBB-13B5-4B2A-09DC-8A7FF741DE0A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26" name="Rectangle 525">
              <a:hlinkClick r:id="rId116" action="ppaction://hlinksldjump"/>
              <a:extLst>
                <a:ext uri="{FF2B5EF4-FFF2-40B4-BE49-F238E27FC236}">
                  <a16:creationId xmlns:a16="http://schemas.microsoft.com/office/drawing/2014/main" id="{9F4C29C4-3F39-A7B7-5DD2-317CA312E241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27" name="Rectangle 526">
              <a:hlinkClick r:id="rId117" action="ppaction://hlinksldjump"/>
              <a:extLst>
                <a:ext uri="{FF2B5EF4-FFF2-40B4-BE49-F238E27FC236}">
                  <a16:creationId xmlns:a16="http://schemas.microsoft.com/office/drawing/2014/main" id="{2E960B6A-C944-01B5-0FE1-52E29CFE7821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8" name="Rectangle 527">
              <a:hlinkClick r:id="rId118" action="ppaction://hlinksldjump"/>
              <a:extLst>
                <a:ext uri="{FF2B5EF4-FFF2-40B4-BE49-F238E27FC236}">
                  <a16:creationId xmlns:a16="http://schemas.microsoft.com/office/drawing/2014/main" id="{D5CF2B2A-2737-8249-67FD-997AD58CC37E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29" name="Rectangle 528">
              <a:hlinkClick r:id="rId119" action="ppaction://hlinksldjump"/>
              <a:extLst>
                <a:ext uri="{FF2B5EF4-FFF2-40B4-BE49-F238E27FC236}">
                  <a16:creationId xmlns:a16="http://schemas.microsoft.com/office/drawing/2014/main" id="{49B321C5-7D59-B995-F281-35993CCBFE63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30" name="Rectangle 529">
              <a:hlinkClick r:id="rId120" action="ppaction://hlinksldjump"/>
              <a:extLst>
                <a:ext uri="{FF2B5EF4-FFF2-40B4-BE49-F238E27FC236}">
                  <a16:creationId xmlns:a16="http://schemas.microsoft.com/office/drawing/2014/main" id="{FFFC55CF-C529-B6BB-1D7C-CCFF122275AC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1" name="Rectangle 530">
              <a:hlinkClick r:id="rId121" action="ppaction://hlinksldjump"/>
              <a:extLst>
                <a:ext uri="{FF2B5EF4-FFF2-40B4-BE49-F238E27FC236}">
                  <a16:creationId xmlns:a16="http://schemas.microsoft.com/office/drawing/2014/main" id="{E359B9B9-C349-3C68-39CD-5FEEF0DDAB34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2" name="Rectangle 531">
              <a:hlinkClick r:id="rId122" action="ppaction://hlinksldjump"/>
              <a:extLst>
                <a:ext uri="{FF2B5EF4-FFF2-40B4-BE49-F238E27FC236}">
                  <a16:creationId xmlns:a16="http://schemas.microsoft.com/office/drawing/2014/main" id="{BE4036AF-BFB7-0943-8F47-AAFBAC927919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7D001E8D-E9A3-CF1E-A2F1-33A430E033BA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26013DED-D139-8CAB-26F2-6B78558287B1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DC29F398-05ED-9358-E10B-A840D880484B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EABC03E6-2DB1-4901-C825-34B8A40E8B04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6730476-4E1F-0128-D434-6FF27E80CBD7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FFD62358-66A0-25D7-515C-5AA68085D32D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C62C7098-F753-FEC0-FABF-D916C6743AB4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10" name="Group 909">
            <a:extLst>
              <a:ext uri="{FF2B5EF4-FFF2-40B4-BE49-F238E27FC236}">
                <a16:creationId xmlns:a16="http://schemas.microsoft.com/office/drawing/2014/main" id="{8CA11A56-C7C3-CD43-6049-DF63EC0602B5}"/>
              </a:ext>
            </a:extLst>
          </p:cNvPr>
          <p:cNvGrpSpPr/>
          <p:nvPr userDrawn="1"/>
        </p:nvGrpSpPr>
        <p:grpSpPr>
          <a:xfrm>
            <a:off x="1821481" y="2120986"/>
            <a:ext cx="1280160" cy="987552"/>
            <a:chOff x="1821481" y="2120986"/>
            <a:chExt cx="1280160" cy="987552"/>
          </a:xfrm>
        </p:grpSpPr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69250751-0DE5-4BF1-E4F4-2DA404796278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42" name="Rectangle 541">
              <a:hlinkClick r:id="rId123" action="ppaction://hlinksldjump"/>
              <a:extLst>
                <a:ext uri="{FF2B5EF4-FFF2-40B4-BE49-F238E27FC236}">
                  <a16:creationId xmlns:a16="http://schemas.microsoft.com/office/drawing/2014/main" id="{751E32AF-9F02-C79C-F430-D43D9A91F35C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43" name="Rectangle 542">
              <a:hlinkClick r:id="rId124" action="ppaction://hlinksldjump"/>
              <a:extLst>
                <a:ext uri="{FF2B5EF4-FFF2-40B4-BE49-F238E27FC236}">
                  <a16:creationId xmlns:a16="http://schemas.microsoft.com/office/drawing/2014/main" id="{06CD2A5B-6369-DB2D-03E9-EED03B424255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44" name="Rectangle 543">
              <a:hlinkClick r:id="rId125" action="ppaction://hlinksldjump"/>
              <a:extLst>
                <a:ext uri="{FF2B5EF4-FFF2-40B4-BE49-F238E27FC236}">
                  <a16:creationId xmlns:a16="http://schemas.microsoft.com/office/drawing/2014/main" id="{ACB8E357-588C-3035-7B44-A926915589E7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45" name="Rectangle 544">
              <a:hlinkClick r:id="rId126" action="ppaction://hlinksldjump"/>
              <a:extLst>
                <a:ext uri="{FF2B5EF4-FFF2-40B4-BE49-F238E27FC236}">
                  <a16:creationId xmlns:a16="http://schemas.microsoft.com/office/drawing/2014/main" id="{87688FE4-75F8-3171-204C-3F0FAA7F2017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46" name="Rectangle 545">
              <a:hlinkClick r:id="rId127" action="ppaction://hlinksldjump"/>
              <a:extLst>
                <a:ext uri="{FF2B5EF4-FFF2-40B4-BE49-F238E27FC236}">
                  <a16:creationId xmlns:a16="http://schemas.microsoft.com/office/drawing/2014/main" id="{21134DF3-0435-859A-21D6-7664108D496B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47" name="Rectangle 546">
              <a:hlinkClick r:id="rId128" action="ppaction://hlinksldjump"/>
              <a:extLst>
                <a:ext uri="{FF2B5EF4-FFF2-40B4-BE49-F238E27FC236}">
                  <a16:creationId xmlns:a16="http://schemas.microsoft.com/office/drawing/2014/main" id="{427B2B97-D967-F1D1-53BD-FB9A54DBFED5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48" name="Rectangle 547">
              <a:hlinkClick r:id="rId129" action="ppaction://hlinksldjump"/>
              <a:extLst>
                <a:ext uri="{FF2B5EF4-FFF2-40B4-BE49-F238E27FC236}">
                  <a16:creationId xmlns:a16="http://schemas.microsoft.com/office/drawing/2014/main" id="{20E6472B-6279-7EB0-0E21-B16BCC8C35F7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49" name="Rectangle 548">
              <a:hlinkClick r:id="rId130" action="ppaction://hlinksldjump"/>
              <a:extLst>
                <a:ext uri="{FF2B5EF4-FFF2-40B4-BE49-F238E27FC236}">
                  <a16:creationId xmlns:a16="http://schemas.microsoft.com/office/drawing/2014/main" id="{F65E4976-4423-900A-5E52-7AADE8926DD7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50" name="Rectangle 549">
              <a:hlinkClick r:id="rId131" action="ppaction://hlinksldjump"/>
              <a:extLst>
                <a:ext uri="{FF2B5EF4-FFF2-40B4-BE49-F238E27FC236}">
                  <a16:creationId xmlns:a16="http://schemas.microsoft.com/office/drawing/2014/main" id="{4A7D2E7A-AAAE-C0B5-AD9C-8F1CDC239319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51" name="Rectangle 550">
              <a:hlinkClick r:id="rId132" action="ppaction://hlinksldjump"/>
              <a:extLst>
                <a:ext uri="{FF2B5EF4-FFF2-40B4-BE49-F238E27FC236}">
                  <a16:creationId xmlns:a16="http://schemas.microsoft.com/office/drawing/2014/main" id="{41CDDF49-D51F-FE98-9047-A8B178476411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52" name="Rectangle 551">
              <a:hlinkClick r:id="rId133" action="ppaction://hlinksldjump"/>
              <a:extLst>
                <a:ext uri="{FF2B5EF4-FFF2-40B4-BE49-F238E27FC236}">
                  <a16:creationId xmlns:a16="http://schemas.microsoft.com/office/drawing/2014/main" id="{03E8B605-5562-85B2-EC7E-4D6B0F9BD8CC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53" name="Rectangle 552">
              <a:hlinkClick r:id="rId134" action="ppaction://hlinksldjump"/>
              <a:extLst>
                <a:ext uri="{FF2B5EF4-FFF2-40B4-BE49-F238E27FC236}">
                  <a16:creationId xmlns:a16="http://schemas.microsoft.com/office/drawing/2014/main" id="{4411FF4A-FA07-FA3C-8727-070F4CC04A34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54" name="Rectangle 553">
              <a:hlinkClick r:id="rId135" action="ppaction://hlinksldjump"/>
              <a:extLst>
                <a:ext uri="{FF2B5EF4-FFF2-40B4-BE49-F238E27FC236}">
                  <a16:creationId xmlns:a16="http://schemas.microsoft.com/office/drawing/2014/main" id="{10D4800E-85F0-7834-0773-E95E21820C40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55" name="Rectangle 554">
              <a:hlinkClick r:id="rId136" action="ppaction://hlinksldjump"/>
              <a:extLst>
                <a:ext uri="{FF2B5EF4-FFF2-40B4-BE49-F238E27FC236}">
                  <a16:creationId xmlns:a16="http://schemas.microsoft.com/office/drawing/2014/main" id="{81C10D4E-6538-3006-E276-63ECF3E4BA95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56" name="Rectangle 555">
              <a:hlinkClick r:id="rId137" action="ppaction://hlinksldjump"/>
              <a:extLst>
                <a:ext uri="{FF2B5EF4-FFF2-40B4-BE49-F238E27FC236}">
                  <a16:creationId xmlns:a16="http://schemas.microsoft.com/office/drawing/2014/main" id="{852D9384-9A0E-828F-3C9A-14202BD5E268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57" name="Rectangle 556">
              <a:hlinkClick r:id="rId138" action="ppaction://hlinksldjump"/>
              <a:extLst>
                <a:ext uri="{FF2B5EF4-FFF2-40B4-BE49-F238E27FC236}">
                  <a16:creationId xmlns:a16="http://schemas.microsoft.com/office/drawing/2014/main" id="{B5F2B00A-88C5-C3D0-464D-B33292FC82B9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58" name="Rectangle 557">
              <a:hlinkClick r:id="rId139" action="ppaction://hlinksldjump"/>
              <a:extLst>
                <a:ext uri="{FF2B5EF4-FFF2-40B4-BE49-F238E27FC236}">
                  <a16:creationId xmlns:a16="http://schemas.microsoft.com/office/drawing/2014/main" id="{ED7B8F40-7B15-33A8-8246-B5829DE4D967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59" name="Rectangle 558">
              <a:hlinkClick r:id="rId140" action="ppaction://hlinksldjump"/>
              <a:extLst>
                <a:ext uri="{FF2B5EF4-FFF2-40B4-BE49-F238E27FC236}">
                  <a16:creationId xmlns:a16="http://schemas.microsoft.com/office/drawing/2014/main" id="{147C625F-B7F0-0E56-6A67-079EE97536C2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60" name="Rectangle 559">
              <a:hlinkClick r:id="rId141" action="ppaction://hlinksldjump"/>
              <a:extLst>
                <a:ext uri="{FF2B5EF4-FFF2-40B4-BE49-F238E27FC236}">
                  <a16:creationId xmlns:a16="http://schemas.microsoft.com/office/drawing/2014/main" id="{175A879D-C851-F40B-65D7-99B33215B3C6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61" name="Rectangle 560">
              <a:hlinkClick r:id="rId142" action="ppaction://hlinksldjump"/>
              <a:extLst>
                <a:ext uri="{FF2B5EF4-FFF2-40B4-BE49-F238E27FC236}">
                  <a16:creationId xmlns:a16="http://schemas.microsoft.com/office/drawing/2014/main" id="{5FB56E96-7182-DBDE-DE13-38EC0DCCCC3C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62" name="Rectangle 561">
              <a:hlinkClick r:id="rId143" action="ppaction://hlinksldjump"/>
              <a:extLst>
                <a:ext uri="{FF2B5EF4-FFF2-40B4-BE49-F238E27FC236}">
                  <a16:creationId xmlns:a16="http://schemas.microsoft.com/office/drawing/2014/main" id="{1C29A40A-B4C0-C38D-5153-49E9429B84D1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63" name="Rectangle 562">
              <a:hlinkClick r:id="rId144" action="ppaction://hlinksldjump"/>
              <a:extLst>
                <a:ext uri="{FF2B5EF4-FFF2-40B4-BE49-F238E27FC236}">
                  <a16:creationId xmlns:a16="http://schemas.microsoft.com/office/drawing/2014/main" id="{3693642F-A260-5081-C6F3-2BFE825E6411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64" name="Rectangle 563">
              <a:hlinkClick r:id="rId145" action="ppaction://hlinksldjump"/>
              <a:extLst>
                <a:ext uri="{FF2B5EF4-FFF2-40B4-BE49-F238E27FC236}">
                  <a16:creationId xmlns:a16="http://schemas.microsoft.com/office/drawing/2014/main" id="{99643501-25EC-1795-A2B2-7D0262294FBB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65" name="Rectangle 564">
              <a:hlinkClick r:id="rId146" action="ppaction://hlinksldjump"/>
              <a:extLst>
                <a:ext uri="{FF2B5EF4-FFF2-40B4-BE49-F238E27FC236}">
                  <a16:creationId xmlns:a16="http://schemas.microsoft.com/office/drawing/2014/main" id="{7B7160B3-45DC-F8D5-F461-DC9DE4A5E5B1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66" name="Rectangle 565">
              <a:hlinkClick r:id="rId147" action="ppaction://hlinksldjump"/>
              <a:extLst>
                <a:ext uri="{FF2B5EF4-FFF2-40B4-BE49-F238E27FC236}">
                  <a16:creationId xmlns:a16="http://schemas.microsoft.com/office/drawing/2014/main" id="{F7B432AB-924D-2BFF-70B5-FDA2C947E186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67" name="Rectangle 566">
              <a:hlinkClick r:id="rId148" action="ppaction://hlinksldjump"/>
              <a:extLst>
                <a:ext uri="{FF2B5EF4-FFF2-40B4-BE49-F238E27FC236}">
                  <a16:creationId xmlns:a16="http://schemas.microsoft.com/office/drawing/2014/main" id="{CAD84132-4C6C-7527-BC1B-DB394AA612C3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68" name="Rectangle 567">
              <a:hlinkClick r:id="rId149" action="ppaction://hlinksldjump"/>
              <a:extLst>
                <a:ext uri="{FF2B5EF4-FFF2-40B4-BE49-F238E27FC236}">
                  <a16:creationId xmlns:a16="http://schemas.microsoft.com/office/drawing/2014/main" id="{FDFDAA5D-BADD-380C-73FE-993A653080D5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69" name="Rectangle 568">
              <a:hlinkClick r:id="rId150" action="ppaction://hlinksldjump"/>
              <a:extLst>
                <a:ext uri="{FF2B5EF4-FFF2-40B4-BE49-F238E27FC236}">
                  <a16:creationId xmlns:a16="http://schemas.microsoft.com/office/drawing/2014/main" id="{1D86CFCB-F1CE-AE6C-77B4-1C8732AB734B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70" name="Rectangle 569">
              <a:hlinkClick r:id="rId151" action="ppaction://hlinksldjump"/>
              <a:extLst>
                <a:ext uri="{FF2B5EF4-FFF2-40B4-BE49-F238E27FC236}">
                  <a16:creationId xmlns:a16="http://schemas.microsoft.com/office/drawing/2014/main" id="{B04C5E5D-EFF2-324F-CAEC-A42EAA35E532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71" name="Rectangle 570">
              <a:hlinkClick r:id="rId152" action="ppaction://hlinksldjump"/>
              <a:extLst>
                <a:ext uri="{FF2B5EF4-FFF2-40B4-BE49-F238E27FC236}">
                  <a16:creationId xmlns:a16="http://schemas.microsoft.com/office/drawing/2014/main" id="{6301F487-55A9-18F6-642D-3764128343A5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72" name="Rectangle 571">
              <a:hlinkClick r:id="rId153" action="ppaction://hlinksldjump"/>
              <a:extLst>
                <a:ext uri="{FF2B5EF4-FFF2-40B4-BE49-F238E27FC236}">
                  <a16:creationId xmlns:a16="http://schemas.microsoft.com/office/drawing/2014/main" id="{A19402D7-EB4A-123B-BCEA-4F2375B63264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7374A0B2-ECC2-FBBB-87EF-FDEC2A61E801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8FD484E7-8942-21E6-51B5-EC3206812264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5C51F591-B8BA-EB99-7D62-77E50D3D06EC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91086732-7D15-8F67-DB1F-E0A8EF3AC4AD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C13F59A0-5F0A-D7E4-DF4C-00720E3C4CEB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028AEDFE-6363-5E13-86F5-961AC6733FF3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D7FF5092-3907-363F-1452-C26BD6A29E25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8B71D60F-394D-DE32-836A-E0DC701C1745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E8C86B53-4FE5-8B49-EEEB-28B4714F6032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65A73852-9CC8-342F-B556-97421E4BDAEE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09" name="Group 908">
            <a:extLst>
              <a:ext uri="{FF2B5EF4-FFF2-40B4-BE49-F238E27FC236}">
                <a16:creationId xmlns:a16="http://schemas.microsoft.com/office/drawing/2014/main" id="{C7A87C75-CF78-5D71-C7E1-49F756724F33}"/>
              </a:ext>
            </a:extLst>
          </p:cNvPr>
          <p:cNvGrpSpPr/>
          <p:nvPr userDrawn="1"/>
        </p:nvGrpSpPr>
        <p:grpSpPr>
          <a:xfrm>
            <a:off x="3138535" y="2120986"/>
            <a:ext cx="1280160" cy="1152144"/>
            <a:chOff x="3138535" y="2120986"/>
            <a:chExt cx="1280160" cy="1152144"/>
          </a:xfrm>
        </p:grpSpPr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C3FC5660-3407-FCEB-C2E9-5E8372A0AE3C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DC9C1740-D745-8902-1318-385BB28F07FC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DD39D387-DE2D-F2E1-FAE6-478A56ECAE1D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CB65F50B-2641-A076-519E-F3C9F4074AF9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588" name="Rectangle 587">
              <a:hlinkClick r:id="rId154" action="ppaction://hlinksldjump"/>
              <a:extLst>
                <a:ext uri="{FF2B5EF4-FFF2-40B4-BE49-F238E27FC236}">
                  <a16:creationId xmlns:a16="http://schemas.microsoft.com/office/drawing/2014/main" id="{90617486-017E-F882-3BAD-CBC1599E20DB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9" name="Rectangle 588">
              <a:hlinkClick r:id="rId155" action="ppaction://hlinksldjump"/>
              <a:extLst>
                <a:ext uri="{FF2B5EF4-FFF2-40B4-BE49-F238E27FC236}">
                  <a16:creationId xmlns:a16="http://schemas.microsoft.com/office/drawing/2014/main" id="{8A911F1D-A42F-CB6C-B890-DF525B5884D0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0" name="Rectangle 589">
              <a:hlinkClick r:id="rId156" action="ppaction://hlinksldjump"/>
              <a:extLst>
                <a:ext uri="{FF2B5EF4-FFF2-40B4-BE49-F238E27FC236}">
                  <a16:creationId xmlns:a16="http://schemas.microsoft.com/office/drawing/2014/main" id="{5FE3D0F5-D80A-0962-BF94-D3EAF23DFAE4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91" name="Rectangle 590">
              <a:hlinkClick r:id="rId157" action="ppaction://hlinksldjump"/>
              <a:extLst>
                <a:ext uri="{FF2B5EF4-FFF2-40B4-BE49-F238E27FC236}">
                  <a16:creationId xmlns:a16="http://schemas.microsoft.com/office/drawing/2014/main" id="{D6142CB4-C2DC-070B-A3DE-E6AB5C5C45BB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92" name="Rectangle 591">
              <a:hlinkClick r:id="rId158" action="ppaction://hlinksldjump"/>
              <a:extLst>
                <a:ext uri="{FF2B5EF4-FFF2-40B4-BE49-F238E27FC236}">
                  <a16:creationId xmlns:a16="http://schemas.microsoft.com/office/drawing/2014/main" id="{DA8A6C5E-A38E-CED0-2772-F74E8F3081CA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93" name="Rectangle 592">
              <a:hlinkClick r:id="rId159" action="ppaction://hlinksldjump"/>
              <a:extLst>
                <a:ext uri="{FF2B5EF4-FFF2-40B4-BE49-F238E27FC236}">
                  <a16:creationId xmlns:a16="http://schemas.microsoft.com/office/drawing/2014/main" id="{A3FA0158-8970-1615-7EB0-E9263395E434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94" name="Rectangle 593">
              <a:hlinkClick r:id="rId160" action="ppaction://hlinksldjump"/>
              <a:extLst>
                <a:ext uri="{FF2B5EF4-FFF2-40B4-BE49-F238E27FC236}">
                  <a16:creationId xmlns:a16="http://schemas.microsoft.com/office/drawing/2014/main" id="{19685A52-D300-516F-0A02-ACDA36DE871A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95" name="Rectangle 594">
              <a:hlinkClick r:id="rId161" action="ppaction://hlinksldjump"/>
              <a:extLst>
                <a:ext uri="{FF2B5EF4-FFF2-40B4-BE49-F238E27FC236}">
                  <a16:creationId xmlns:a16="http://schemas.microsoft.com/office/drawing/2014/main" id="{6AECA549-B929-3C3B-A3B2-30E9670FDFE9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96" name="Rectangle 595">
              <a:hlinkClick r:id="rId162" action="ppaction://hlinksldjump"/>
              <a:extLst>
                <a:ext uri="{FF2B5EF4-FFF2-40B4-BE49-F238E27FC236}">
                  <a16:creationId xmlns:a16="http://schemas.microsoft.com/office/drawing/2014/main" id="{7486BCCB-8AAD-3E8E-B0ED-CBFFB5CAEFB3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97" name="Rectangle 596">
              <a:hlinkClick r:id="rId163" action="ppaction://hlinksldjump"/>
              <a:extLst>
                <a:ext uri="{FF2B5EF4-FFF2-40B4-BE49-F238E27FC236}">
                  <a16:creationId xmlns:a16="http://schemas.microsoft.com/office/drawing/2014/main" id="{3B4DE0B8-B122-2352-8F25-6AAFE4BA82D4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98" name="Rectangle 597">
              <a:hlinkClick r:id="rId164" action="ppaction://hlinksldjump"/>
              <a:extLst>
                <a:ext uri="{FF2B5EF4-FFF2-40B4-BE49-F238E27FC236}">
                  <a16:creationId xmlns:a16="http://schemas.microsoft.com/office/drawing/2014/main" id="{D893B7DC-7771-A8C4-2840-A4DA2C078486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99" name="Rectangle 598">
              <a:hlinkClick r:id="rId165" action="ppaction://hlinksldjump"/>
              <a:extLst>
                <a:ext uri="{FF2B5EF4-FFF2-40B4-BE49-F238E27FC236}">
                  <a16:creationId xmlns:a16="http://schemas.microsoft.com/office/drawing/2014/main" id="{F1EDF45D-7CB6-7782-1E93-55D0C06A9DA9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00" name="Rectangle 599">
              <a:hlinkClick r:id="rId166" action="ppaction://hlinksldjump"/>
              <a:extLst>
                <a:ext uri="{FF2B5EF4-FFF2-40B4-BE49-F238E27FC236}">
                  <a16:creationId xmlns:a16="http://schemas.microsoft.com/office/drawing/2014/main" id="{60DBA8B2-B83F-B6A4-4971-4EAB8D253623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01" name="Rectangle 600">
              <a:hlinkClick r:id="rId167" action="ppaction://hlinksldjump"/>
              <a:extLst>
                <a:ext uri="{FF2B5EF4-FFF2-40B4-BE49-F238E27FC236}">
                  <a16:creationId xmlns:a16="http://schemas.microsoft.com/office/drawing/2014/main" id="{F3659FE7-372B-ECA7-7691-D8B603F12260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02" name="Rectangle 601">
              <a:hlinkClick r:id="rId168" action="ppaction://hlinksldjump"/>
              <a:extLst>
                <a:ext uri="{FF2B5EF4-FFF2-40B4-BE49-F238E27FC236}">
                  <a16:creationId xmlns:a16="http://schemas.microsoft.com/office/drawing/2014/main" id="{B2496A79-A1F9-4738-28E4-16BDB80DE852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03" name="Rectangle 602">
              <a:hlinkClick r:id="rId169" action="ppaction://hlinksldjump"/>
              <a:extLst>
                <a:ext uri="{FF2B5EF4-FFF2-40B4-BE49-F238E27FC236}">
                  <a16:creationId xmlns:a16="http://schemas.microsoft.com/office/drawing/2014/main" id="{F2C9B6C3-1944-EF5A-B45C-4A6D8F6EE46B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04" name="Rectangle 603">
              <a:hlinkClick r:id="rId170" action="ppaction://hlinksldjump"/>
              <a:extLst>
                <a:ext uri="{FF2B5EF4-FFF2-40B4-BE49-F238E27FC236}">
                  <a16:creationId xmlns:a16="http://schemas.microsoft.com/office/drawing/2014/main" id="{7F468A56-0D43-49A7-1D04-F4D2E0694EF7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05" name="Rectangle 604">
              <a:hlinkClick r:id="rId171" action="ppaction://hlinksldjump"/>
              <a:extLst>
                <a:ext uri="{FF2B5EF4-FFF2-40B4-BE49-F238E27FC236}">
                  <a16:creationId xmlns:a16="http://schemas.microsoft.com/office/drawing/2014/main" id="{DC16E63D-658B-8A36-3F17-4F2C0095C68D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06" name="Rectangle 605">
              <a:hlinkClick r:id="rId172" action="ppaction://hlinksldjump"/>
              <a:extLst>
                <a:ext uri="{FF2B5EF4-FFF2-40B4-BE49-F238E27FC236}">
                  <a16:creationId xmlns:a16="http://schemas.microsoft.com/office/drawing/2014/main" id="{CB02DBA6-CBA8-EC5E-7E18-964B75BCBBD2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07" name="Rectangle 606">
              <a:hlinkClick r:id="rId173" action="ppaction://hlinksldjump"/>
              <a:extLst>
                <a:ext uri="{FF2B5EF4-FFF2-40B4-BE49-F238E27FC236}">
                  <a16:creationId xmlns:a16="http://schemas.microsoft.com/office/drawing/2014/main" id="{CD7D95DF-9E48-2EA5-FE56-634076E7D3A1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08" name="Rectangle 607">
              <a:hlinkClick r:id="rId174" action="ppaction://hlinksldjump"/>
              <a:extLst>
                <a:ext uri="{FF2B5EF4-FFF2-40B4-BE49-F238E27FC236}">
                  <a16:creationId xmlns:a16="http://schemas.microsoft.com/office/drawing/2014/main" id="{5C34F143-3DA3-D738-069A-2144FE44D159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09" name="Rectangle 608">
              <a:hlinkClick r:id="rId175" action="ppaction://hlinksldjump"/>
              <a:extLst>
                <a:ext uri="{FF2B5EF4-FFF2-40B4-BE49-F238E27FC236}">
                  <a16:creationId xmlns:a16="http://schemas.microsoft.com/office/drawing/2014/main" id="{298F1907-D348-72E9-637A-33026072EFF2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10" name="Rectangle 609">
              <a:hlinkClick r:id="rId176" action="ppaction://hlinksldjump"/>
              <a:extLst>
                <a:ext uri="{FF2B5EF4-FFF2-40B4-BE49-F238E27FC236}">
                  <a16:creationId xmlns:a16="http://schemas.microsoft.com/office/drawing/2014/main" id="{6F96E7E6-8C52-32E1-3817-80360D6D58B2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11" name="Rectangle 610">
              <a:hlinkClick r:id="rId177" action="ppaction://hlinksldjump"/>
              <a:extLst>
                <a:ext uri="{FF2B5EF4-FFF2-40B4-BE49-F238E27FC236}">
                  <a16:creationId xmlns:a16="http://schemas.microsoft.com/office/drawing/2014/main" id="{15F974DB-892A-8861-33FC-F80AA6F2FA31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12" name="Rectangle 611">
              <a:hlinkClick r:id="rId178" action="ppaction://hlinksldjump"/>
              <a:extLst>
                <a:ext uri="{FF2B5EF4-FFF2-40B4-BE49-F238E27FC236}">
                  <a16:creationId xmlns:a16="http://schemas.microsoft.com/office/drawing/2014/main" id="{F4C6E8E4-7072-2B39-B9E4-740F1367E24A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13" name="Rectangle 612">
              <a:hlinkClick r:id="rId179" action="ppaction://hlinksldjump"/>
              <a:extLst>
                <a:ext uri="{FF2B5EF4-FFF2-40B4-BE49-F238E27FC236}">
                  <a16:creationId xmlns:a16="http://schemas.microsoft.com/office/drawing/2014/main" id="{2363246A-FEDA-F533-9DEE-2B06817203AE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14" name="Rectangle 613">
              <a:hlinkClick r:id="rId180" action="ppaction://hlinksldjump"/>
              <a:extLst>
                <a:ext uri="{FF2B5EF4-FFF2-40B4-BE49-F238E27FC236}">
                  <a16:creationId xmlns:a16="http://schemas.microsoft.com/office/drawing/2014/main" id="{DBE3D132-5DF6-B050-9C38-1472863C77B2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15" name="Rectangle 614">
              <a:hlinkClick r:id="rId181" action="ppaction://hlinksldjump"/>
              <a:extLst>
                <a:ext uri="{FF2B5EF4-FFF2-40B4-BE49-F238E27FC236}">
                  <a16:creationId xmlns:a16="http://schemas.microsoft.com/office/drawing/2014/main" id="{A7A725D1-FDC9-A362-1E52-6B5E36934317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16" name="Rectangle 615">
              <a:hlinkClick r:id="rId182" action="ppaction://hlinksldjump"/>
              <a:extLst>
                <a:ext uri="{FF2B5EF4-FFF2-40B4-BE49-F238E27FC236}">
                  <a16:creationId xmlns:a16="http://schemas.microsoft.com/office/drawing/2014/main" id="{C801FA54-101A-5756-79BA-130D820456B0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17" name="Rectangle 616">
              <a:hlinkClick r:id="rId183" action="ppaction://hlinksldjump"/>
              <a:extLst>
                <a:ext uri="{FF2B5EF4-FFF2-40B4-BE49-F238E27FC236}">
                  <a16:creationId xmlns:a16="http://schemas.microsoft.com/office/drawing/2014/main" id="{BC014E74-0C5E-7ACC-876A-E788A2B67C9B}"/>
                </a:ext>
              </a:extLst>
            </p:cNvPr>
            <p:cNvSpPr/>
            <p:nvPr userDrawn="1"/>
          </p:nvSpPr>
          <p:spPr>
            <a:xfrm>
              <a:off x="31385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88BDAEC5-0993-CD29-20FD-C580912D4D13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98D3892A-63FE-B590-56C3-9796819754A8}"/>
                </a:ext>
              </a:extLst>
            </p:cNvPr>
            <p:cNvSpPr/>
            <p:nvPr userDrawn="1"/>
          </p:nvSpPr>
          <p:spPr>
            <a:xfrm>
              <a:off x="33214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E5579536-7659-65DC-E29F-9C447788576F}"/>
                </a:ext>
              </a:extLst>
            </p:cNvPr>
            <p:cNvSpPr/>
            <p:nvPr userDrawn="1"/>
          </p:nvSpPr>
          <p:spPr>
            <a:xfrm>
              <a:off x="350429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D8D318FE-37E2-09FD-86DE-953F2BB99735}"/>
                </a:ext>
              </a:extLst>
            </p:cNvPr>
            <p:cNvSpPr/>
            <p:nvPr userDrawn="1"/>
          </p:nvSpPr>
          <p:spPr>
            <a:xfrm>
              <a:off x="368717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22" name="Rectangle 621">
              <a:extLst>
                <a:ext uri="{FF2B5EF4-FFF2-40B4-BE49-F238E27FC236}">
                  <a16:creationId xmlns:a16="http://schemas.microsoft.com/office/drawing/2014/main" id="{6DD0DF17-DFF6-7572-6D03-0E6F541BF114}"/>
                </a:ext>
              </a:extLst>
            </p:cNvPr>
            <p:cNvSpPr/>
            <p:nvPr userDrawn="1"/>
          </p:nvSpPr>
          <p:spPr>
            <a:xfrm>
              <a:off x="387005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FFF7E9B9-3F5A-ED59-C6E1-233E57405828}"/>
                </a:ext>
              </a:extLst>
            </p:cNvPr>
            <p:cNvSpPr/>
            <p:nvPr userDrawn="1"/>
          </p:nvSpPr>
          <p:spPr>
            <a:xfrm>
              <a:off x="40529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24" name="Rectangle 623">
              <a:extLst>
                <a:ext uri="{FF2B5EF4-FFF2-40B4-BE49-F238E27FC236}">
                  <a16:creationId xmlns:a16="http://schemas.microsoft.com/office/drawing/2014/main" id="{4354090D-E698-A7A0-446B-151D14C7F688}"/>
                </a:ext>
              </a:extLst>
            </p:cNvPr>
            <p:cNvSpPr/>
            <p:nvPr userDrawn="1"/>
          </p:nvSpPr>
          <p:spPr>
            <a:xfrm>
              <a:off x="42358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5D534844-E5A8-8EF2-2AAA-5D2F22B40B82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5EA2F20A-F5D7-3E14-2FE0-8274443BCB73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0E5CDD7B-41B1-0B61-E3B2-2D95DD84A488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AA574BAE-2210-C97F-A85C-ABC59F57D7E3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29" name="Rectangle 628">
              <a:extLst>
                <a:ext uri="{FF2B5EF4-FFF2-40B4-BE49-F238E27FC236}">
                  <a16:creationId xmlns:a16="http://schemas.microsoft.com/office/drawing/2014/main" id="{9A49A79E-101D-0977-28EC-1F95F24CA698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</a:t>
              </a:r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2DB5D0AF-AC1D-1831-E1D5-0E6D4C321521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365F0B36-7084-0B06-C218-10F3DC2B68DC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C41DCABA-A633-B3A1-5649-DEB860AF19CD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14" name="Group 913">
            <a:extLst>
              <a:ext uri="{FF2B5EF4-FFF2-40B4-BE49-F238E27FC236}">
                <a16:creationId xmlns:a16="http://schemas.microsoft.com/office/drawing/2014/main" id="{3E367186-759C-E652-BA35-E0C417FEB96E}"/>
              </a:ext>
            </a:extLst>
          </p:cNvPr>
          <p:cNvGrpSpPr/>
          <p:nvPr userDrawn="1"/>
        </p:nvGrpSpPr>
        <p:grpSpPr>
          <a:xfrm>
            <a:off x="1821481" y="3558339"/>
            <a:ext cx="1280160" cy="987552"/>
            <a:chOff x="1821481" y="3558339"/>
            <a:chExt cx="1280160" cy="987552"/>
          </a:xfrm>
        </p:grpSpPr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C06A870C-7EAC-0907-3C98-BCFBE40105F6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2897D57E-1AA9-E6B7-D9FA-0412A3A5A462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9" name="Rectangle 678">
              <a:hlinkClick r:id="rId184" action="ppaction://hlinksldjump"/>
              <a:extLst>
                <a:ext uri="{FF2B5EF4-FFF2-40B4-BE49-F238E27FC236}">
                  <a16:creationId xmlns:a16="http://schemas.microsoft.com/office/drawing/2014/main" id="{F12104A2-328A-7BA8-6232-D4546F470CF3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0" name="Rectangle 679">
              <a:hlinkClick r:id="rId185" action="ppaction://hlinksldjump"/>
              <a:extLst>
                <a:ext uri="{FF2B5EF4-FFF2-40B4-BE49-F238E27FC236}">
                  <a16:creationId xmlns:a16="http://schemas.microsoft.com/office/drawing/2014/main" id="{10E04F08-A982-4C81-C700-A36E84502F91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1" name="Rectangle 680">
              <a:hlinkClick r:id="rId186" action="ppaction://hlinksldjump"/>
              <a:extLst>
                <a:ext uri="{FF2B5EF4-FFF2-40B4-BE49-F238E27FC236}">
                  <a16:creationId xmlns:a16="http://schemas.microsoft.com/office/drawing/2014/main" id="{4FAB147C-E62A-68D3-D2E2-C1C96DA4B4D7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2" name="Rectangle 681">
              <a:hlinkClick r:id="rId187" action="ppaction://hlinksldjump"/>
              <a:extLst>
                <a:ext uri="{FF2B5EF4-FFF2-40B4-BE49-F238E27FC236}">
                  <a16:creationId xmlns:a16="http://schemas.microsoft.com/office/drawing/2014/main" id="{5B10AF67-0F51-3985-11E5-9F5C1B9A51EE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83" name="Rectangle 682">
              <a:hlinkClick r:id="rId188" action="ppaction://hlinksldjump"/>
              <a:extLst>
                <a:ext uri="{FF2B5EF4-FFF2-40B4-BE49-F238E27FC236}">
                  <a16:creationId xmlns:a16="http://schemas.microsoft.com/office/drawing/2014/main" id="{39D58CC6-E197-A414-DAE6-397D1DCE68B2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84" name="Rectangle 683">
              <a:hlinkClick r:id="rId189" action="ppaction://hlinksldjump"/>
              <a:extLst>
                <a:ext uri="{FF2B5EF4-FFF2-40B4-BE49-F238E27FC236}">
                  <a16:creationId xmlns:a16="http://schemas.microsoft.com/office/drawing/2014/main" id="{AC99281D-ABC3-6856-E1EE-CB0A1240AFAF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85" name="Rectangle 684">
              <a:hlinkClick r:id="rId190" action="ppaction://hlinksldjump"/>
              <a:extLst>
                <a:ext uri="{FF2B5EF4-FFF2-40B4-BE49-F238E27FC236}">
                  <a16:creationId xmlns:a16="http://schemas.microsoft.com/office/drawing/2014/main" id="{7278A114-9101-EDCE-F4B7-9093A2BA1FFF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86" name="Rectangle 685">
              <a:hlinkClick r:id="rId191" action="ppaction://hlinksldjump"/>
              <a:extLst>
                <a:ext uri="{FF2B5EF4-FFF2-40B4-BE49-F238E27FC236}">
                  <a16:creationId xmlns:a16="http://schemas.microsoft.com/office/drawing/2014/main" id="{5DDA6981-F96D-D98F-B2F4-13A7D92DADEF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87" name="Rectangle 686">
              <a:hlinkClick r:id="rId192" action="ppaction://hlinksldjump"/>
              <a:extLst>
                <a:ext uri="{FF2B5EF4-FFF2-40B4-BE49-F238E27FC236}">
                  <a16:creationId xmlns:a16="http://schemas.microsoft.com/office/drawing/2014/main" id="{6C86361B-B2B7-4192-4BC2-2223DE7060F7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88" name="Rectangle 687">
              <a:hlinkClick r:id="rId193" action="ppaction://hlinksldjump"/>
              <a:extLst>
                <a:ext uri="{FF2B5EF4-FFF2-40B4-BE49-F238E27FC236}">
                  <a16:creationId xmlns:a16="http://schemas.microsoft.com/office/drawing/2014/main" id="{92A9E855-35EB-5227-4B30-8A75AA6D42B8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89" name="Rectangle 688">
              <a:hlinkClick r:id="rId194" action="ppaction://hlinksldjump"/>
              <a:extLst>
                <a:ext uri="{FF2B5EF4-FFF2-40B4-BE49-F238E27FC236}">
                  <a16:creationId xmlns:a16="http://schemas.microsoft.com/office/drawing/2014/main" id="{6CAB80D5-9702-5A6D-BD21-3C5A11F810E4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90" name="Rectangle 689">
              <a:hlinkClick r:id="rId195" action="ppaction://hlinksldjump"/>
              <a:extLst>
                <a:ext uri="{FF2B5EF4-FFF2-40B4-BE49-F238E27FC236}">
                  <a16:creationId xmlns:a16="http://schemas.microsoft.com/office/drawing/2014/main" id="{A2064EE1-CEBB-EC1E-A33E-67D65E83E0D6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91" name="Rectangle 690">
              <a:hlinkClick r:id="rId196" action="ppaction://hlinksldjump"/>
              <a:extLst>
                <a:ext uri="{FF2B5EF4-FFF2-40B4-BE49-F238E27FC236}">
                  <a16:creationId xmlns:a16="http://schemas.microsoft.com/office/drawing/2014/main" id="{2B4C0392-0867-1BA4-37D4-347A5014F9DF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92" name="Rectangle 691">
              <a:hlinkClick r:id="rId197" action="ppaction://hlinksldjump"/>
              <a:extLst>
                <a:ext uri="{FF2B5EF4-FFF2-40B4-BE49-F238E27FC236}">
                  <a16:creationId xmlns:a16="http://schemas.microsoft.com/office/drawing/2014/main" id="{5EA3E878-69A4-8A3D-681A-B3BD61FB95F6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93" name="Rectangle 692">
              <a:hlinkClick r:id="rId198" action="ppaction://hlinksldjump"/>
              <a:extLst>
                <a:ext uri="{FF2B5EF4-FFF2-40B4-BE49-F238E27FC236}">
                  <a16:creationId xmlns:a16="http://schemas.microsoft.com/office/drawing/2014/main" id="{1E024052-22D5-5364-53D2-E314F8D40642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94" name="Rectangle 693">
              <a:hlinkClick r:id="rId199" action="ppaction://hlinksldjump"/>
              <a:extLst>
                <a:ext uri="{FF2B5EF4-FFF2-40B4-BE49-F238E27FC236}">
                  <a16:creationId xmlns:a16="http://schemas.microsoft.com/office/drawing/2014/main" id="{0251D3DD-0A95-F3F4-5D81-E3E96934D7DA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95" name="Rectangle 694">
              <a:hlinkClick r:id="rId200" action="ppaction://hlinksldjump"/>
              <a:extLst>
                <a:ext uri="{FF2B5EF4-FFF2-40B4-BE49-F238E27FC236}">
                  <a16:creationId xmlns:a16="http://schemas.microsoft.com/office/drawing/2014/main" id="{E81F367D-1510-7D28-2BF4-831B3EEC1F4C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96" name="Rectangle 695">
              <a:hlinkClick r:id="rId201" action="ppaction://hlinksldjump"/>
              <a:extLst>
                <a:ext uri="{FF2B5EF4-FFF2-40B4-BE49-F238E27FC236}">
                  <a16:creationId xmlns:a16="http://schemas.microsoft.com/office/drawing/2014/main" id="{5DE610D7-E71E-C009-D8B6-3040905A391D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97" name="Rectangle 696">
              <a:hlinkClick r:id="rId202" action="ppaction://hlinksldjump"/>
              <a:extLst>
                <a:ext uri="{FF2B5EF4-FFF2-40B4-BE49-F238E27FC236}">
                  <a16:creationId xmlns:a16="http://schemas.microsoft.com/office/drawing/2014/main" id="{9A76F596-A0CE-6D6B-905F-172C33CA110D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98" name="Rectangle 697">
              <a:hlinkClick r:id="rId203" action="ppaction://hlinksldjump"/>
              <a:extLst>
                <a:ext uri="{FF2B5EF4-FFF2-40B4-BE49-F238E27FC236}">
                  <a16:creationId xmlns:a16="http://schemas.microsoft.com/office/drawing/2014/main" id="{00784D1E-3206-1165-A266-CEC0E046D273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99" name="Rectangle 698">
              <a:hlinkClick r:id="rId204" action="ppaction://hlinksldjump"/>
              <a:extLst>
                <a:ext uri="{FF2B5EF4-FFF2-40B4-BE49-F238E27FC236}">
                  <a16:creationId xmlns:a16="http://schemas.microsoft.com/office/drawing/2014/main" id="{CFB28A59-7362-7AEF-88F2-018C19A7C1EA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00" name="Rectangle 699">
              <a:hlinkClick r:id="rId205" action="ppaction://hlinksldjump"/>
              <a:extLst>
                <a:ext uri="{FF2B5EF4-FFF2-40B4-BE49-F238E27FC236}">
                  <a16:creationId xmlns:a16="http://schemas.microsoft.com/office/drawing/2014/main" id="{DBE22006-8F5A-46F7-203A-68D978D60714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01" name="Rectangle 700">
              <a:hlinkClick r:id="rId206" action="ppaction://hlinksldjump"/>
              <a:extLst>
                <a:ext uri="{FF2B5EF4-FFF2-40B4-BE49-F238E27FC236}">
                  <a16:creationId xmlns:a16="http://schemas.microsoft.com/office/drawing/2014/main" id="{CFF17D33-AD65-0E4B-BB28-C027E1AE8202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02" name="Rectangle 701">
              <a:hlinkClick r:id="rId207" action="ppaction://hlinksldjump"/>
              <a:extLst>
                <a:ext uri="{FF2B5EF4-FFF2-40B4-BE49-F238E27FC236}">
                  <a16:creationId xmlns:a16="http://schemas.microsoft.com/office/drawing/2014/main" id="{225B7CB0-A1CC-7CA5-FF05-3FCBEA69058B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03" name="Rectangle 702">
              <a:hlinkClick r:id="rId208" action="ppaction://hlinksldjump"/>
              <a:extLst>
                <a:ext uri="{FF2B5EF4-FFF2-40B4-BE49-F238E27FC236}">
                  <a16:creationId xmlns:a16="http://schemas.microsoft.com/office/drawing/2014/main" id="{A7B6A551-AB60-1CEF-0989-7BD7297DB628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04" name="Rectangle 703">
              <a:hlinkClick r:id="rId209" action="ppaction://hlinksldjump"/>
              <a:extLst>
                <a:ext uri="{FF2B5EF4-FFF2-40B4-BE49-F238E27FC236}">
                  <a16:creationId xmlns:a16="http://schemas.microsoft.com/office/drawing/2014/main" id="{9881C1E1-5165-B90E-71DA-DD49B2880394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05" name="Rectangle 704">
              <a:hlinkClick r:id="rId210" action="ppaction://hlinksldjump"/>
              <a:extLst>
                <a:ext uri="{FF2B5EF4-FFF2-40B4-BE49-F238E27FC236}">
                  <a16:creationId xmlns:a16="http://schemas.microsoft.com/office/drawing/2014/main" id="{4A0413CE-21BE-E06B-F512-45AAB053535C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06" name="Rectangle 705">
              <a:hlinkClick r:id="rId211" action="ppaction://hlinksldjump"/>
              <a:extLst>
                <a:ext uri="{FF2B5EF4-FFF2-40B4-BE49-F238E27FC236}">
                  <a16:creationId xmlns:a16="http://schemas.microsoft.com/office/drawing/2014/main" id="{84CE804E-A0ED-97B7-7CCB-23AD773E12C6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07" name="Rectangle 706">
              <a:hlinkClick r:id="rId212" action="ppaction://hlinksldjump"/>
              <a:extLst>
                <a:ext uri="{FF2B5EF4-FFF2-40B4-BE49-F238E27FC236}">
                  <a16:creationId xmlns:a16="http://schemas.microsoft.com/office/drawing/2014/main" id="{6F194F36-49DE-CF92-781D-179432C06F91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08" name="Rectangle 707">
              <a:hlinkClick r:id="rId213" action="ppaction://hlinksldjump"/>
              <a:extLst>
                <a:ext uri="{FF2B5EF4-FFF2-40B4-BE49-F238E27FC236}">
                  <a16:creationId xmlns:a16="http://schemas.microsoft.com/office/drawing/2014/main" id="{E91038D8-5187-9761-C340-75FCA3647C40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09" name="Rectangle 708">
              <a:hlinkClick r:id="rId214" action="ppaction://hlinksldjump"/>
              <a:extLst>
                <a:ext uri="{FF2B5EF4-FFF2-40B4-BE49-F238E27FC236}">
                  <a16:creationId xmlns:a16="http://schemas.microsoft.com/office/drawing/2014/main" id="{F7986E62-753D-9C8A-BB2A-0B4AF4D034F5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A8C11287-7FC7-1F3F-A739-059972B112A9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9A4EC1D2-205E-69A7-C44A-19C730A33EC0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05366077-C023-89FC-1BC1-23B472EFA589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61781BF6-1F55-01F3-D1C6-D1E771DB14B9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7720B55A-496F-14FC-D065-DB5EB5A52BFB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E245878B-9F9E-35AA-226A-69FB89D5E698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2E6A0136-47C3-F107-3122-A5EBA69CDE6E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FE52FEA7-4C82-7A4A-8597-7BC6AAE20B88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F9EFA083-B14B-97F7-0E0B-268097E58608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17" name="Group 916">
            <a:extLst>
              <a:ext uri="{FF2B5EF4-FFF2-40B4-BE49-F238E27FC236}">
                <a16:creationId xmlns:a16="http://schemas.microsoft.com/office/drawing/2014/main" id="{E53FAC9B-078A-5CCD-E336-3C13BB4A2E32}"/>
              </a:ext>
            </a:extLst>
          </p:cNvPr>
          <p:cNvGrpSpPr/>
          <p:nvPr userDrawn="1"/>
        </p:nvGrpSpPr>
        <p:grpSpPr>
          <a:xfrm>
            <a:off x="504428" y="4997810"/>
            <a:ext cx="1280160" cy="987552"/>
            <a:chOff x="504428" y="4997810"/>
            <a:chExt cx="1280160" cy="987552"/>
          </a:xfrm>
        </p:grpSpPr>
        <p:sp>
          <p:nvSpPr>
            <p:cNvPr id="720" name="Rectangle 71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033FF36E-C95E-ACC8-DA41-C22E0C0E2149}"/>
                </a:ext>
              </a:extLst>
            </p:cNvPr>
            <p:cNvSpPr/>
            <p:nvPr userDrawn="1"/>
          </p:nvSpPr>
          <p:spPr>
            <a:xfrm>
              <a:off x="87018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1" name="Rectangle 72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62851962-3241-1F4A-5E52-3579FF4258B2}"/>
                </a:ext>
              </a:extLst>
            </p:cNvPr>
            <p:cNvSpPr/>
            <p:nvPr userDrawn="1"/>
          </p:nvSpPr>
          <p:spPr>
            <a:xfrm>
              <a:off x="105306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2" name="Rectangle 72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9843A3D0-81E1-4EF7-AD75-17727351CD70}"/>
                </a:ext>
              </a:extLst>
            </p:cNvPr>
            <p:cNvSpPr/>
            <p:nvPr userDrawn="1"/>
          </p:nvSpPr>
          <p:spPr>
            <a:xfrm>
              <a:off x="123594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3" name="Rectangle 72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BCD9DD23-9DA5-0214-3D3B-A97DA613FD2A}"/>
                </a:ext>
              </a:extLst>
            </p:cNvPr>
            <p:cNvSpPr/>
            <p:nvPr userDrawn="1"/>
          </p:nvSpPr>
          <p:spPr>
            <a:xfrm>
              <a:off x="14188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4" name="Rectangle 72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2187D0EA-748A-E3D9-7B6F-47D0AB4D21EE}"/>
                </a:ext>
              </a:extLst>
            </p:cNvPr>
            <p:cNvSpPr/>
            <p:nvPr userDrawn="1"/>
          </p:nvSpPr>
          <p:spPr>
            <a:xfrm>
              <a:off x="16017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5" name="Rectangle 72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44FD8E18-8A0D-5077-CEFA-76DD85FB3E0B}"/>
                </a:ext>
              </a:extLst>
            </p:cNvPr>
            <p:cNvSpPr/>
            <p:nvPr userDrawn="1"/>
          </p:nvSpPr>
          <p:spPr>
            <a:xfrm>
              <a:off x="5044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26" name="Rectangle 72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72FC2A4F-5BA1-D058-CDF2-763B80B5CD6B}"/>
                </a:ext>
              </a:extLst>
            </p:cNvPr>
            <p:cNvSpPr/>
            <p:nvPr userDrawn="1"/>
          </p:nvSpPr>
          <p:spPr>
            <a:xfrm>
              <a:off x="6873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27" name="Rectangle 72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6A88DDEA-F146-0070-9E33-1F04F86CA112}"/>
                </a:ext>
              </a:extLst>
            </p:cNvPr>
            <p:cNvSpPr/>
            <p:nvPr userDrawn="1"/>
          </p:nvSpPr>
          <p:spPr>
            <a:xfrm>
              <a:off x="87018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28" name="Rectangle 72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BE9DFFCB-C899-C040-433E-C536F9ABDAFB}"/>
                </a:ext>
              </a:extLst>
            </p:cNvPr>
            <p:cNvSpPr/>
            <p:nvPr userDrawn="1"/>
          </p:nvSpPr>
          <p:spPr>
            <a:xfrm>
              <a:off x="105306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29" name="Rectangle 72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5269BCC2-0FD5-8048-2B51-F640FD65E4D6}"/>
                </a:ext>
              </a:extLst>
            </p:cNvPr>
            <p:cNvSpPr/>
            <p:nvPr userDrawn="1"/>
          </p:nvSpPr>
          <p:spPr>
            <a:xfrm>
              <a:off x="123594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30" name="Rectangle 72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F149C31F-E176-B4B0-5284-F14B69E6CF1E}"/>
                </a:ext>
              </a:extLst>
            </p:cNvPr>
            <p:cNvSpPr/>
            <p:nvPr userDrawn="1"/>
          </p:nvSpPr>
          <p:spPr>
            <a:xfrm>
              <a:off x="14188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31" name="Rectangle 73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537BAEF8-0934-6CF6-FCAC-1B0D2016C20C}"/>
                </a:ext>
              </a:extLst>
            </p:cNvPr>
            <p:cNvSpPr/>
            <p:nvPr userDrawn="1"/>
          </p:nvSpPr>
          <p:spPr>
            <a:xfrm>
              <a:off x="16017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32" name="Rectangle 73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61551025-2708-1F66-1251-58AE87483042}"/>
                </a:ext>
              </a:extLst>
            </p:cNvPr>
            <p:cNvSpPr/>
            <p:nvPr userDrawn="1"/>
          </p:nvSpPr>
          <p:spPr>
            <a:xfrm>
              <a:off x="5044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33" name="Rectangle 73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4076DD66-5531-606A-22D3-AF8676635783}"/>
                </a:ext>
              </a:extLst>
            </p:cNvPr>
            <p:cNvSpPr/>
            <p:nvPr userDrawn="1"/>
          </p:nvSpPr>
          <p:spPr>
            <a:xfrm>
              <a:off x="6873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34" name="Rectangle 73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DDB2D340-5EB4-848A-ED1B-8EF2D019982A}"/>
                </a:ext>
              </a:extLst>
            </p:cNvPr>
            <p:cNvSpPr/>
            <p:nvPr userDrawn="1"/>
          </p:nvSpPr>
          <p:spPr>
            <a:xfrm>
              <a:off x="87018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35" name="Rectangle 73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4723447B-0B16-64F8-8FAC-4FC92AC35E8D}"/>
                </a:ext>
              </a:extLst>
            </p:cNvPr>
            <p:cNvSpPr/>
            <p:nvPr userDrawn="1"/>
          </p:nvSpPr>
          <p:spPr>
            <a:xfrm>
              <a:off x="105306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36" name="Rectangle 73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8849EF07-9D23-0DA3-B559-FBD62439A9B6}"/>
                </a:ext>
              </a:extLst>
            </p:cNvPr>
            <p:cNvSpPr/>
            <p:nvPr userDrawn="1"/>
          </p:nvSpPr>
          <p:spPr>
            <a:xfrm>
              <a:off x="123594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37" name="Rectangle 73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6733DB65-C1A6-2AB6-4287-63541BC8EEC3}"/>
                </a:ext>
              </a:extLst>
            </p:cNvPr>
            <p:cNvSpPr/>
            <p:nvPr userDrawn="1"/>
          </p:nvSpPr>
          <p:spPr>
            <a:xfrm>
              <a:off x="14188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38" name="Rectangle 73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812AEB75-EF6E-7DBC-40D3-CF73CD5F5713}"/>
                </a:ext>
              </a:extLst>
            </p:cNvPr>
            <p:cNvSpPr/>
            <p:nvPr userDrawn="1"/>
          </p:nvSpPr>
          <p:spPr>
            <a:xfrm>
              <a:off x="16017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39" name="Rectangle 73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1625639C-8497-5B2C-2144-CC6D9AA0BDFB}"/>
                </a:ext>
              </a:extLst>
            </p:cNvPr>
            <p:cNvSpPr/>
            <p:nvPr userDrawn="1"/>
          </p:nvSpPr>
          <p:spPr>
            <a:xfrm>
              <a:off x="5044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40" name="Rectangle 73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9BD84B9B-328F-907F-054B-48ADCE19AF2A}"/>
                </a:ext>
              </a:extLst>
            </p:cNvPr>
            <p:cNvSpPr/>
            <p:nvPr userDrawn="1"/>
          </p:nvSpPr>
          <p:spPr>
            <a:xfrm>
              <a:off x="6873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41" name="Rectangle 74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492388AF-EDC2-C2F0-F715-B5602263307A}"/>
                </a:ext>
              </a:extLst>
            </p:cNvPr>
            <p:cNvSpPr/>
            <p:nvPr userDrawn="1"/>
          </p:nvSpPr>
          <p:spPr>
            <a:xfrm>
              <a:off x="87018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42" name="Rectangle 74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13AB6B1F-8A95-13B4-B552-DE861EDDA7C7}"/>
                </a:ext>
              </a:extLst>
            </p:cNvPr>
            <p:cNvSpPr/>
            <p:nvPr userDrawn="1"/>
          </p:nvSpPr>
          <p:spPr>
            <a:xfrm>
              <a:off x="105306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43" name="Rectangle 74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0C6F8B49-8FAE-91BF-A32A-1084B0126732}"/>
                </a:ext>
              </a:extLst>
            </p:cNvPr>
            <p:cNvSpPr/>
            <p:nvPr userDrawn="1"/>
          </p:nvSpPr>
          <p:spPr>
            <a:xfrm>
              <a:off x="123594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44" name="Rectangle 74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F79BEFCB-6633-574E-B42F-F1A6DAFF5BE4}"/>
                </a:ext>
              </a:extLst>
            </p:cNvPr>
            <p:cNvSpPr/>
            <p:nvPr userDrawn="1"/>
          </p:nvSpPr>
          <p:spPr>
            <a:xfrm>
              <a:off x="14188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45" name="Rectangle 74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5E20C01A-7E6E-012E-4FE7-FEDDB5ECCEBF}"/>
                </a:ext>
              </a:extLst>
            </p:cNvPr>
            <p:cNvSpPr/>
            <p:nvPr userDrawn="1"/>
          </p:nvSpPr>
          <p:spPr>
            <a:xfrm>
              <a:off x="16017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46" name="Rectangle 74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9581DEC0-813C-4913-0F14-5FAB9286A7D0}"/>
                </a:ext>
              </a:extLst>
            </p:cNvPr>
            <p:cNvSpPr/>
            <p:nvPr userDrawn="1"/>
          </p:nvSpPr>
          <p:spPr>
            <a:xfrm>
              <a:off x="5044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47" name="Rectangle 74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6F04B624-93FE-C79A-4907-9701DE728935}"/>
                </a:ext>
              </a:extLst>
            </p:cNvPr>
            <p:cNvSpPr/>
            <p:nvPr userDrawn="1"/>
          </p:nvSpPr>
          <p:spPr>
            <a:xfrm>
              <a:off x="6873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48" name="Rectangle 74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7CC11586-4302-0C73-EDA6-C1B86E93C589}"/>
                </a:ext>
              </a:extLst>
            </p:cNvPr>
            <p:cNvSpPr/>
            <p:nvPr userDrawn="1"/>
          </p:nvSpPr>
          <p:spPr>
            <a:xfrm>
              <a:off x="87018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49" name="Rectangle 74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7C02824B-87C2-1700-DCF7-3C6A761CA33B}"/>
                </a:ext>
              </a:extLst>
            </p:cNvPr>
            <p:cNvSpPr/>
            <p:nvPr userDrawn="1"/>
          </p:nvSpPr>
          <p:spPr>
            <a:xfrm>
              <a:off x="105306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50" name="Rectangle 74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C1511D04-0350-253F-5500-C051C5D6A306}"/>
                </a:ext>
              </a:extLst>
            </p:cNvPr>
            <p:cNvSpPr/>
            <p:nvPr userDrawn="1"/>
          </p:nvSpPr>
          <p:spPr>
            <a:xfrm>
              <a:off x="123594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C4168ED7-D1C2-C92D-054C-C847A4C332A2}"/>
                </a:ext>
              </a:extLst>
            </p:cNvPr>
            <p:cNvSpPr/>
            <p:nvPr userDrawn="1"/>
          </p:nvSpPr>
          <p:spPr>
            <a:xfrm>
              <a:off x="14188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508E7ED6-0AF6-B6CD-6895-4D970A89974A}"/>
                </a:ext>
              </a:extLst>
            </p:cNvPr>
            <p:cNvSpPr/>
            <p:nvPr userDrawn="1"/>
          </p:nvSpPr>
          <p:spPr>
            <a:xfrm>
              <a:off x="16017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53" name="Rectangle 752">
              <a:extLst>
                <a:ext uri="{FF2B5EF4-FFF2-40B4-BE49-F238E27FC236}">
                  <a16:creationId xmlns:a16="http://schemas.microsoft.com/office/drawing/2014/main" id="{4B41AA95-72DE-8224-B3C9-108B510B3498}"/>
                </a:ext>
              </a:extLst>
            </p:cNvPr>
            <p:cNvSpPr/>
            <p:nvPr userDrawn="1"/>
          </p:nvSpPr>
          <p:spPr>
            <a:xfrm>
              <a:off x="5044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54" name="Rectangle 753">
              <a:extLst>
                <a:ext uri="{FF2B5EF4-FFF2-40B4-BE49-F238E27FC236}">
                  <a16:creationId xmlns:a16="http://schemas.microsoft.com/office/drawing/2014/main" id="{5D7FAF5A-6F27-B56E-881B-7C43A2D6D646}"/>
                </a:ext>
              </a:extLst>
            </p:cNvPr>
            <p:cNvSpPr/>
            <p:nvPr userDrawn="1"/>
          </p:nvSpPr>
          <p:spPr>
            <a:xfrm>
              <a:off x="6873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ED43C703-F7A3-F961-929A-0C973FBDD208}"/>
                </a:ext>
              </a:extLst>
            </p:cNvPr>
            <p:cNvSpPr/>
            <p:nvPr userDrawn="1"/>
          </p:nvSpPr>
          <p:spPr>
            <a:xfrm>
              <a:off x="5044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  <p:sp>
          <p:nvSpPr>
            <p:cNvPr id="756" name="Rectangle 755">
              <a:extLst>
                <a:ext uri="{FF2B5EF4-FFF2-40B4-BE49-F238E27FC236}">
                  <a16:creationId xmlns:a16="http://schemas.microsoft.com/office/drawing/2014/main" id="{62193062-7CFB-D7B1-977D-3A62B63A9D46}"/>
                </a:ext>
              </a:extLst>
            </p:cNvPr>
            <p:cNvSpPr/>
            <p:nvPr userDrawn="1"/>
          </p:nvSpPr>
          <p:spPr>
            <a:xfrm>
              <a:off x="6873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757" name="Rectangle 756">
              <a:extLst>
                <a:ext uri="{FF2B5EF4-FFF2-40B4-BE49-F238E27FC236}">
                  <a16:creationId xmlns:a16="http://schemas.microsoft.com/office/drawing/2014/main" id="{911A385B-0203-B1F7-A21A-A6CFC31C4520}"/>
                </a:ext>
              </a:extLst>
            </p:cNvPr>
            <p:cNvSpPr/>
            <p:nvPr userDrawn="1"/>
          </p:nvSpPr>
          <p:spPr>
            <a:xfrm>
              <a:off x="87018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758" name="Rectangle 757">
              <a:extLst>
                <a:ext uri="{FF2B5EF4-FFF2-40B4-BE49-F238E27FC236}">
                  <a16:creationId xmlns:a16="http://schemas.microsoft.com/office/drawing/2014/main" id="{EB1C95DB-F301-382E-3C7C-FA4462BD87D0}"/>
                </a:ext>
              </a:extLst>
            </p:cNvPr>
            <p:cNvSpPr/>
            <p:nvPr userDrawn="1"/>
          </p:nvSpPr>
          <p:spPr>
            <a:xfrm>
              <a:off x="105306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09637C16-5951-934A-81A1-A7C20D1AB3F5}"/>
                </a:ext>
              </a:extLst>
            </p:cNvPr>
            <p:cNvSpPr/>
            <p:nvPr userDrawn="1"/>
          </p:nvSpPr>
          <p:spPr>
            <a:xfrm>
              <a:off x="123594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14CF95F8-1B30-BB54-134A-1F2E51F35EAC}"/>
                </a:ext>
              </a:extLst>
            </p:cNvPr>
            <p:cNvSpPr/>
            <p:nvPr userDrawn="1"/>
          </p:nvSpPr>
          <p:spPr>
            <a:xfrm>
              <a:off x="14188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3D2D5C94-ED72-5BDF-0CB8-10F2AC770AD4}"/>
                </a:ext>
              </a:extLst>
            </p:cNvPr>
            <p:cNvSpPr/>
            <p:nvPr userDrawn="1"/>
          </p:nvSpPr>
          <p:spPr>
            <a:xfrm>
              <a:off x="16017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18" name="Group 917">
            <a:extLst>
              <a:ext uri="{FF2B5EF4-FFF2-40B4-BE49-F238E27FC236}">
                <a16:creationId xmlns:a16="http://schemas.microsoft.com/office/drawing/2014/main" id="{EEE95CB6-9515-BFC4-0EE3-008AFFE77D49}"/>
              </a:ext>
            </a:extLst>
          </p:cNvPr>
          <p:cNvGrpSpPr/>
          <p:nvPr userDrawn="1"/>
        </p:nvGrpSpPr>
        <p:grpSpPr>
          <a:xfrm>
            <a:off x="1821481" y="4997810"/>
            <a:ext cx="1280160" cy="987552"/>
            <a:chOff x="1821481" y="4997810"/>
            <a:chExt cx="1280160" cy="987552"/>
          </a:xfrm>
        </p:grpSpPr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16D3C38E-5C98-F6E0-FA44-BE518A8F8086}"/>
                </a:ext>
              </a:extLst>
            </p:cNvPr>
            <p:cNvSpPr/>
            <p:nvPr userDrawn="1"/>
          </p:nvSpPr>
          <p:spPr>
            <a:xfrm>
              <a:off x="218724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1E2562F6-0DEB-8112-6442-484ADC2697E0}"/>
                </a:ext>
              </a:extLst>
            </p:cNvPr>
            <p:cNvSpPr/>
            <p:nvPr userDrawn="1"/>
          </p:nvSpPr>
          <p:spPr>
            <a:xfrm>
              <a:off x="237012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2746CEE0-86A1-F49A-98ED-4574007D66FA}"/>
                </a:ext>
              </a:extLst>
            </p:cNvPr>
            <p:cNvSpPr/>
            <p:nvPr userDrawn="1"/>
          </p:nvSpPr>
          <p:spPr>
            <a:xfrm>
              <a:off x="2553157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09" name="Rectangle 808">
              <a:hlinkClick r:id="rId246" action="ppaction://hlinksldjump"/>
              <a:extLst>
                <a:ext uri="{FF2B5EF4-FFF2-40B4-BE49-F238E27FC236}">
                  <a16:creationId xmlns:a16="http://schemas.microsoft.com/office/drawing/2014/main" id="{4E6AC6DC-CE98-BD1B-837B-F93C66118E8A}"/>
                </a:ext>
              </a:extLst>
            </p:cNvPr>
            <p:cNvSpPr/>
            <p:nvPr userDrawn="1"/>
          </p:nvSpPr>
          <p:spPr>
            <a:xfrm>
              <a:off x="27358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10" name="Rectangle 809">
              <a:hlinkClick r:id="rId247" action="ppaction://hlinksldjump"/>
              <a:extLst>
                <a:ext uri="{FF2B5EF4-FFF2-40B4-BE49-F238E27FC236}">
                  <a16:creationId xmlns:a16="http://schemas.microsoft.com/office/drawing/2014/main" id="{980F0A51-CF48-586D-82D1-EE3F111C63D4}"/>
                </a:ext>
              </a:extLst>
            </p:cNvPr>
            <p:cNvSpPr/>
            <p:nvPr userDrawn="1"/>
          </p:nvSpPr>
          <p:spPr>
            <a:xfrm>
              <a:off x="29187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11" name="Rectangle 810">
              <a:hlinkClick r:id="rId248" action="ppaction://hlinksldjump"/>
              <a:extLst>
                <a:ext uri="{FF2B5EF4-FFF2-40B4-BE49-F238E27FC236}">
                  <a16:creationId xmlns:a16="http://schemas.microsoft.com/office/drawing/2014/main" id="{3662B4D6-2A00-A340-DD74-1B74206EC922}"/>
                </a:ext>
              </a:extLst>
            </p:cNvPr>
            <p:cNvSpPr/>
            <p:nvPr userDrawn="1"/>
          </p:nvSpPr>
          <p:spPr>
            <a:xfrm>
              <a:off x="18214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12" name="Rectangle 811">
              <a:hlinkClick r:id="rId249" action="ppaction://hlinksldjump"/>
              <a:extLst>
                <a:ext uri="{FF2B5EF4-FFF2-40B4-BE49-F238E27FC236}">
                  <a16:creationId xmlns:a16="http://schemas.microsoft.com/office/drawing/2014/main" id="{978C06C4-A750-514C-727A-E7543E34F8F4}"/>
                </a:ext>
              </a:extLst>
            </p:cNvPr>
            <p:cNvSpPr/>
            <p:nvPr userDrawn="1"/>
          </p:nvSpPr>
          <p:spPr>
            <a:xfrm>
              <a:off x="20043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3" name="Rectangle 812">
              <a:hlinkClick r:id="rId250" action="ppaction://hlinksldjump"/>
              <a:extLst>
                <a:ext uri="{FF2B5EF4-FFF2-40B4-BE49-F238E27FC236}">
                  <a16:creationId xmlns:a16="http://schemas.microsoft.com/office/drawing/2014/main" id="{967E1FF5-E18B-BACA-FBD1-A6E699A71080}"/>
                </a:ext>
              </a:extLst>
            </p:cNvPr>
            <p:cNvSpPr/>
            <p:nvPr userDrawn="1"/>
          </p:nvSpPr>
          <p:spPr>
            <a:xfrm>
              <a:off x="218724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14" name="Rectangle 813">
              <a:hlinkClick r:id="rId251" action="ppaction://hlinksldjump"/>
              <a:extLst>
                <a:ext uri="{FF2B5EF4-FFF2-40B4-BE49-F238E27FC236}">
                  <a16:creationId xmlns:a16="http://schemas.microsoft.com/office/drawing/2014/main" id="{72D78C23-BB82-FF12-1150-B3877A21AAD3}"/>
                </a:ext>
              </a:extLst>
            </p:cNvPr>
            <p:cNvSpPr/>
            <p:nvPr userDrawn="1"/>
          </p:nvSpPr>
          <p:spPr>
            <a:xfrm>
              <a:off x="237012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5" name="Rectangle 814">
              <a:hlinkClick r:id="rId252" action="ppaction://hlinksldjump"/>
              <a:extLst>
                <a:ext uri="{FF2B5EF4-FFF2-40B4-BE49-F238E27FC236}">
                  <a16:creationId xmlns:a16="http://schemas.microsoft.com/office/drawing/2014/main" id="{0FB09DE8-E1CC-4D48-727C-DA5F26B6AEF7}"/>
                </a:ext>
              </a:extLst>
            </p:cNvPr>
            <p:cNvSpPr/>
            <p:nvPr userDrawn="1"/>
          </p:nvSpPr>
          <p:spPr>
            <a:xfrm>
              <a:off x="2553157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6" name="Rectangle 815">
              <a:hlinkClick r:id="rId253" action="ppaction://hlinksldjump"/>
              <a:extLst>
                <a:ext uri="{FF2B5EF4-FFF2-40B4-BE49-F238E27FC236}">
                  <a16:creationId xmlns:a16="http://schemas.microsoft.com/office/drawing/2014/main" id="{BEDA1989-6BF8-B2B1-A502-C9142C2A651A}"/>
                </a:ext>
              </a:extLst>
            </p:cNvPr>
            <p:cNvSpPr/>
            <p:nvPr userDrawn="1"/>
          </p:nvSpPr>
          <p:spPr>
            <a:xfrm>
              <a:off x="27358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7" name="Rectangle 816">
              <a:hlinkClick r:id="rId254" action="ppaction://hlinksldjump"/>
              <a:extLst>
                <a:ext uri="{FF2B5EF4-FFF2-40B4-BE49-F238E27FC236}">
                  <a16:creationId xmlns:a16="http://schemas.microsoft.com/office/drawing/2014/main" id="{1F35C13A-90CD-0E31-8C1B-30A97EFEA023}"/>
                </a:ext>
              </a:extLst>
            </p:cNvPr>
            <p:cNvSpPr/>
            <p:nvPr userDrawn="1"/>
          </p:nvSpPr>
          <p:spPr>
            <a:xfrm>
              <a:off x="29187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8" name="Rectangle 817">
              <a:hlinkClick r:id="rId255" action="ppaction://hlinksldjump"/>
              <a:extLst>
                <a:ext uri="{FF2B5EF4-FFF2-40B4-BE49-F238E27FC236}">
                  <a16:creationId xmlns:a16="http://schemas.microsoft.com/office/drawing/2014/main" id="{65F686F5-6851-5126-3D05-942C4869C6D2}"/>
                </a:ext>
              </a:extLst>
            </p:cNvPr>
            <p:cNvSpPr/>
            <p:nvPr userDrawn="1"/>
          </p:nvSpPr>
          <p:spPr>
            <a:xfrm>
              <a:off x="18214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9" name="Rectangle 818">
              <a:hlinkClick r:id="rId256" action="ppaction://hlinksldjump"/>
              <a:extLst>
                <a:ext uri="{FF2B5EF4-FFF2-40B4-BE49-F238E27FC236}">
                  <a16:creationId xmlns:a16="http://schemas.microsoft.com/office/drawing/2014/main" id="{AB74B654-5D12-70AC-2DBA-3DF77062CB7A}"/>
                </a:ext>
              </a:extLst>
            </p:cNvPr>
            <p:cNvSpPr/>
            <p:nvPr userDrawn="1"/>
          </p:nvSpPr>
          <p:spPr>
            <a:xfrm>
              <a:off x="20043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0" name="Rectangle 819">
              <a:hlinkClick r:id="rId257" action="ppaction://hlinksldjump"/>
              <a:extLst>
                <a:ext uri="{FF2B5EF4-FFF2-40B4-BE49-F238E27FC236}">
                  <a16:creationId xmlns:a16="http://schemas.microsoft.com/office/drawing/2014/main" id="{F3BE5C51-45E1-B248-6D77-8B2821CE7D5B}"/>
                </a:ext>
              </a:extLst>
            </p:cNvPr>
            <p:cNvSpPr/>
            <p:nvPr userDrawn="1"/>
          </p:nvSpPr>
          <p:spPr>
            <a:xfrm>
              <a:off x="218724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1" name="Rectangle 820">
              <a:hlinkClick r:id="rId258" action="ppaction://hlinksldjump"/>
              <a:extLst>
                <a:ext uri="{FF2B5EF4-FFF2-40B4-BE49-F238E27FC236}">
                  <a16:creationId xmlns:a16="http://schemas.microsoft.com/office/drawing/2014/main" id="{17CF54EB-0FE6-B703-1940-10926FEA7B77}"/>
                </a:ext>
              </a:extLst>
            </p:cNvPr>
            <p:cNvSpPr/>
            <p:nvPr userDrawn="1"/>
          </p:nvSpPr>
          <p:spPr>
            <a:xfrm>
              <a:off x="237012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2" name="Rectangle 821">
              <a:hlinkClick r:id="rId259" action="ppaction://hlinksldjump"/>
              <a:extLst>
                <a:ext uri="{FF2B5EF4-FFF2-40B4-BE49-F238E27FC236}">
                  <a16:creationId xmlns:a16="http://schemas.microsoft.com/office/drawing/2014/main" id="{FDB9C73C-5BEE-2C09-56B7-B9D32D3A83B7}"/>
                </a:ext>
              </a:extLst>
            </p:cNvPr>
            <p:cNvSpPr/>
            <p:nvPr userDrawn="1"/>
          </p:nvSpPr>
          <p:spPr>
            <a:xfrm>
              <a:off x="2553157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23" name="Rectangle 822">
              <a:hlinkClick r:id="rId260" action="ppaction://hlinksldjump"/>
              <a:extLst>
                <a:ext uri="{FF2B5EF4-FFF2-40B4-BE49-F238E27FC236}">
                  <a16:creationId xmlns:a16="http://schemas.microsoft.com/office/drawing/2014/main" id="{15335811-BD44-9540-5322-64E04674F930}"/>
                </a:ext>
              </a:extLst>
            </p:cNvPr>
            <p:cNvSpPr/>
            <p:nvPr userDrawn="1"/>
          </p:nvSpPr>
          <p:spPr>
            <a:xfrm>
              <a:off x="27358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4" name="Rectangle 823">
              <a:hlinkClick r:id="rId261" action="ppaction://hlinksldjump"/>
              <a:extLst>
                <a:ext uri="{FF2B5EF4-FFF2-40B4-BE49-F238E27FC236}">
                  <a16:creationId xmlns:a16="http://schemas.microsoft.com/office/drawing/2014/main" id="{E427835A-8274-10A7-E2D8-4718D9B739F8}"/>
                </a:ext>
              </a:extLst>
            </p:cNvPr>
            <p:cNvSpPr/>
            <p:nvPr userDrawn="1"/>
          </p:nvSpPr>
          <p:spPr>
            <a:xfrm>
              <a:off x="29187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25" name="Rectangle 824">
              <a:hlinkClick r:id="rId262" action="ppaction://hlinksldjump"/>
              <a:extLst>
                <a:ext uri="{FF2B5EF4-FFF2-40B4-BE49-F238E27FC236}">
                  <a16:creationId xmlns:a16="http://schemas.microsoft.com/office/drawing/2014/main" id="{979C66D9-6726-B634-A753-B99515B7A046}"/>
                </a:ext>
              </a:extLst>
            </p:cNvPr>
            <p:cNvSpPr/>
            <p:nvPr userDrawn="1"/>
          </p:nvSpPr>
          <p:spPr>
            <a:xfrm>
              <a:off x="18214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26" name="Rectangle 825">
              <a:hlinkClick r:id="rId263" action="ppaction://hlinksldjump"/>
              <a:extLst>
                <a:ext uri="{FF2B5EF4-FFF2-40B4-BE49-F238E27FC236}">
                  <a16:creationId xmlns:a16="http://schemas.microsoft.com/office/drawing/2014/main" id="{7BFBE241-1A8F-185E-3370-234D91936F5C}"/>
                </a:ext>
              </a:extLst>
            </p:cNvPr>
            <p:cNvSpPr/>
            <p:nvPr userDrawn="1"/>
          </p:nvSpPr>
          <p:spPr>
            <a:xfrm>
              <a:off x="20043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27" name="Rectangle 826">
              <a:hlinkClick r:id="rId264" action="ppaction://hlinksldjump"/>
              <a:extLst>
                <a:ext uri="{FF2B5EF4-FFF2-40B4-BE49-F238E27FC236}">
                  <a16:creationId xmlns:a16="http://schemas.microsoft.com/office/drawing/2014/main" id="{1CA6051C-6129-503A-7856-54CBE0DD1AAE}"/>
                </a:ext>
              </a:extLst>
            </p:cNvPr>
            <p:cNvSpPr/>
            <p:nvPr userDrawn="1"/>
          </p:nvSpPr>
          <p:spPr>
            <a:xfrm>
              <a:off x="218724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28" name="Rectangle 827">
              <a:hlinkClick r:id="rId265" action="ppaction://hlinksldjump"/>
              <a:extLst>
                <a:ext uri="{FF2B5EF4-FFF2-40B4-BE49-F238E27FC236}">
                  <a16:creationId xmlns:a16="http://schemas.microsoft.com/office/drawing/2014/main" id="{111F20EC-EB29-E68F-AD91-528808C2EC46}"/>
                </a:ext>
              </a:extLst>
            </p:cNvPr>
            <p:cNvSpPr/>
            <p:nvPr userDrawn="1"/>
          </p:nvSpPr>
          <p:spPr>
            <a:xfrm>
              <a:off x="237012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29" name="Rectangle 828">
              <a:hlinkClick r:id="rId266" action="ppaction://hlinksldjump"/>
              <a:extLst>
                <a:ext uri="{FF2B5EF4-FFF2-40B4-BE49-F238E27FC236}">
                  <a16:creationId xmlns:a16="http://schemas.microsoft.com/office/drawing/2014/main" id="{808B9DF7-21B2-8D2E-66F3-0433766F836E}"/>
                </a:ext>
              </a:extLst>
            </p:cNvPr>
            <p:cNvSpPr/>
            <p:nvPr userDrawn="1"/>
          </p:nvSpPr>
          <p:spPr>
            <a:xfrm>
              <a:off x="2553157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30" name="Rectangle 829">
              <a:hlinkClick r:id="rId267" action="ppaction://hlinksldjump"/>
              <a:extLst>
                <a:ext uri="{FF2B5EF4-FFF2-40B4-BE49-F238E27FC236}">
                  <a16:creationId xmlns:a16="http://schemas.microsoft.com/office/drawing/2014/main" id="{09A79B92-B6B9-8B56-C3FC-4850F42E4921}"/>
                </a:ext>
              </a:extLst>
            </p:cNvPr>
            <p:cNvSpPr/>
            <p:nvPr userDrawn="1"/>
          </p:nvSpPr>
          <p:spPr>
            <a:xfrm>
              <a:off x="27358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31" name="Rectangle 830">
              <a:hlinkClick r:id="rId268" action="ppaction://hlinksldjump"/>
              <a:extLst>
                <a:ext uri="{FF2B5EF4-FFF2-40B4-BE49-F238E27FC236}">
                  <a16:creationId xmlns:a16="http://schemas.microsoft.com/office/drawing/2014/main" id="{5E222683-177B-2FDB-3312-4A613C493ADD}"/>
                </a:ext>
              </a:extLst>
            </p:cNvPr>
            <p:cNvSpPr/>
            <p:nvPr userDrawn="1"/>
          </p:nvSpPr>
          <p:spPr>
            <a:xfrm>
              <a:off x="29187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32" name="Rectangle 831">
              <a:hlinkClick r:id="rId269" action="ppaction://hlinksldjump"/>
              <a:extLst>
                <a:ext uri="{FF2B5EF4-FFF2-40B4-BE49-F238E27FC236}">
                  <a16:creationId xmlns:a16="http://schemas.microsoft.com/office/drawing/2014/main" id="{EB46C8F2-28B6-E3F9-97ED-01273961BF30}"/>
                </a:ext>
              </a:extLst>
            </p:cNvPr>
            <p:cNvSpPr/>
            <p:nvPr userDrawn="1"/>
          </p:nvSpPr>
          <p:spPr>
            <a:xfrm>
              <a:off x="18214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33" name="Rectangle 832">
              <a:hlinkClick r:id="rId270" action="ppaction://hlinksldjump"/>
              <a:extLst>
                <a:ext uri="{FF2B5EF4-FFF2-40B4-BE49-F238E27FC236}">
                  <a16:creationId xmlns:a16="http://schemas.microsoft.com/office/drawing/2014/main" id="{91C04FE0-9DB6-09A0-0DC1-44BEBA2F46EC}"/>
                </a:ext>
              </a:extLst>
            </p:cNvPr>
            <p:cNvSpPr/>
            <p:nvPr userDrawn="1"/>
          </p:nvSpPr>
          <p:spPr>
            <a:xfrm>
              <a:off x="20043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34" name="Rectangle 833">
              <a:hlinkClick r:id="rId271" action="ppaction://hlinksldjump"/>
              <a:extLst>
                <a:ext uri="{FF2B5EF4-FFF2-40B4-BE49-F238E27FC236}">
                  <a16:creationId xmlns:a16="http://schemas.microsoft.com/office/drawing/2014/main" id="{7CEFCFF6-85DE-4C94-58CE-08E2DB679A90}"/>
                </a:ext>
              </a:extLst>
            </p:cNvPr>
            <p:cNvSpPr/>
            <p:nvPr userDrawn="1"/>
          </p:nvSpPr>
          <p:spPr>
            <a:xfrm>
              <a:off x="218724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35" name="Rectangle 834">
              <a:hlinkClick r:id="rId272" action="ppaction://hlinksldjump"/>
              <a:extLst>
                <a:ext uri="{FF2B5EF4-FFF2-40B4-BE49-F238E27FC236}">
                  <a16:creationId xmlns:a16="http://schemas.microsoft.com/office/drawing/2014/main" id="{7D7C14B7-BADA-3B02-9261-D2FDA742EFFA}"/>
                </a:ext>
              </a:extLst>
            </p:cNvPr>
            <p:cNvSpPr/>
            <p:nvPr userDrawn="1"/>
          </p:nvSpPr>
          <p:spPr>
            <a:xfrm>
              <a:off x="237012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36" name="Rectangle 835">
              <a:hlinkClick r:id="rId273" action="ppaction://hlinksldjump"/>
              <a:extLst>
                <a:ext uri="{FF2B5EF4-FFF2-40B4-BE49-F238E27FC236}">
                  <a16:creationId xmlns:a16="http://schemas.microsoft.com/office/drawing/2014/main" id="{3C60843B-7C73-966E-A949-CF1BE85FCAC7}"/>
                </a:ext>
              </a:extLst>
            </p:cNvPr>
            <p:cNvSpPr/>
            <p:nvPr userDrawn="1"/>
          </p:nvSpPr>
          <p:spPr>
            <a:xfrm>
              <a:off x="2553157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37" name="Rectangle 836">
              <a:hlinkClick r:id="rId274" action="ppaction://hlinksldjump"/>
              <a:extLst>
                <a:ext uri="{FF2B5EF4-FFF2-40B4-BE49-F238E27FC236}">
                  <a16:creationId xmlns:a16="http://schemas.microsoft.com/office/drawing/2014/main" id="{43768915-1507-6E9B-9718-302ED720DF8F}"/>
                </a:ext>
              </a:extLst>
            </p:cNvPr>
            <p:cNvSpPr/>
            <p:nvPr userDrawn="1"/>
          </p:nvSpPr>
          <p:spPr>
            <a:xfrm>
              <a:off x="27358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38" name="Rectangle 837">
              <a:hlinkClick r:id="rId275" action="ppaction://hlinksldjump"/>
              <a:extLst>
                <a:ext uri="{FF2B5EF4-FFF2-40B4-BE49-F238E27FC236}">
                  <a16:creationId xmlns:a16="http://schemas.microsoft.com/office/drawing/2014/main" id="{16D7995B-5689-1FE6-2BAE-0102C224EC7A}"/>
                </a:ext>
              </a:extLst>
            </p:cNvPr>
            <p:cNvSpPr/>
            <p:nvPr userDrawn="1"/>
          </p:nvSpPr>
          <p:spPr>
            <a:xfrm>
              <a:off x="29187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3339F16C-F914-D0A0-A5A9-F7DC9767CF0A}"/>
                </a:ext>
              </a:extLst>
            </p:cNvPr>
            <p:cNvSpPr/>
            <p:nvPr userDrawn="1"/>
          </p:nvSpPr>
          <p:spPr>
            <a:xfrm>
              <a:off x="18214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E65018B3-5213-F677-AA89-1225C41B3050}"/>
                </a:ext>
              </a:extLst>
            </p:cNvPr>
            <p:cNvSpPr/>
            <p:nvPr userDrawn="1"/>
          </p:nvSpPr>
          <p:spPr>
            <a:xfrm>
              <a:off x="20043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16C37BC8-8120-93F5-FB3F-D7A8CEB35E23}"/>
                </a:ext>
              </a:extLst>
            </p:cNvPr>
            <p:cNvSpPr/>
            <p:nvPr userDrawn="1"/>
          </p:nvSpPr>
          <p:spPr>
            <a:xfrm>
              <a:off x="18214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C025709C-0D1F-C057-3396-736B7BE5D8BE}"/>
                </a:ext>
              </a:extLst>
            </p:cNvPr>
            <p:cNvSpPr/>
            <p:nvPr userDrawn="1"/>
          </p:nvSpPr>
          <p:spPr>
            <a:xfrm>
              <a:off x="20043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843" name="Rectangle 842">
              <a:extLst>
                <a:ext uri="{FF2B5EF4-FFF2-40B4-BE49-F238E27FC236}">
                  <a16:creationId xmlns:a16="http://schemas.microsoft.com/office/drawing/2014/main" id="{E1823314-0AA2-0735-D241-069A2583011C}"/>
                </a:ext>
              </a:extLst>
            </p:cNvPr>
            <p:cNvSpPr/>
            <p:nvPr userDrawn="1"/>
          </p:nvSpPr>
          <p:spPr>
            <a:xfrm>
              <a:off x="218724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44" name="Rectangle 843">
              <a:extLst>
                <a:ext uri="{FF2B5EF4-FFF2-40B4-BE49-F238E27FC236}">
                  <a16:creationId xmlns:a16="http://schemas.microsoft.com/office/drawing/2014/main" id="{3B6113C6-881B-154F-E169-0C2495DA1FB3}"/>
                </a:ext>
              </a:extLst>
            </p:cNvPr>
            <p:cNvSpPr/>
            <p:nvPr userDrawn="1"/>
          </p:nvSpPr>
          <p:spPr>
            <a:xfrm>
              <a:off x="237012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09A7B32C-5A89-8B36-A4AB-5E6C9F45FCE4}"/>
                </a:ext>
              </a:extLst>
            </p:cNvPr>
            <p:cNvSpPr/>
            <p:nvPr userDrawn="1"/>
          </p:nvSpPr>
          <p:spPr>
            <a:xfrm>
              <a:off x="2553157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46" name="Rectangle 845">
              <a:extLst>
                <a:ext uri="{FF2B5EF4-FFF2-40B4-BE49-F238E27FC236}">
                  <a16:creationId xmlns:a16="http://schemas.microsoft.com/office/drawing/2014/main" id="{0994779D-54F8-25A5-D368-2FBA82927FE5}"/>
                </a:ext>
              </a:extLst>
            </p:cNvPr>
            <p:cNvSpPr/>
            <p:nvPr userDrawn="1"/>
          </p:nvSpPr>
          <p:spPr>
            <a:xfrm>
              <a:off x="27358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C1CC75AE-87EA-82B5-5C98-1D02A1A0053E}"/>
                </a:ext>
              </a:extLst>
            </p:cNvPr>
            <p:cNvSpPr/>
            <p:nvPr userDrawn="1"/>
          </p:nvSpPr>
          <p:spPr>
            <a:xfrm>
              <a:off x="29187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019246B7-357A-7204-4D94-8FF58A65F5D1}"/>
              </a:ext>
            </a:extLst>
          </p:cNvPr>
          <p:cNvGrpSpPr/>
          <p:nvPr userDrawn="1"/>
        </p:nvGrpSpPr>
        <p:grpSpPr>
          <a:xfrm>
            <a:off x="3138535" y="4997810"/>
            <a:ext cx="1280160" cy="987552"/>
            <a:chOff x="3138535" y="4997810"/>
            <a:chExt cx="1280160" cy="987552"/>
          </a:xfrm>
        </p:grpSpPr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AA99E8EC-4A29-4E4A-7C47-E147FE323D05}"/>
                </a:ext>
              </a:extLst>
            </p:cNvPr>
            <p:cNvSpPr/>
            <p:nvPr userDrawn="1"/>
          </p:nvSpPr>
          <p:spPr>
            <a:xfrm>
              <a:off x="368717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50" name="Rectangle 849">
              <a:extLst>
                <a:ext uri="{FF2B5EF4-FFF2-40B4-BE49-F238E27FC236}">
                  <a16:creationId xmlns:a16="http://schemas.microsoft.com/office/drawing/2014/main" id="{3FFBFEF6-85D0-F763-DDB2-9D737182C1BF}"/>
                </a:ext>
              </a:extLst>
            </p:cNvPr>
            <p:cNvSpPr/>
            <p:nvPr userDrawn="1"/>
          </p:nvSpPr>
          <p:spPr>
            <a:xfrm>
              <a:off x="387005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CF56DEA9-0BFF-C3DC-A717-45DF8F04E118}"/>
                </a:ext>
              </a:extLst>
            </p:cNvPr>
            <p:cNvSpPr/>
            <p:nvPr userDrawn="1"/>
          </p:nvSpPr>
          <p:spPr>
            <a:xfrm>
              <a:off x="40529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8B523489-C565-73FA-C78D-83784B7FE4E5}"/>
                </a:ext>
              </a:extLst>
            </p:cNvPr>
            <p:cNvSpPr/>
            <p:nvPr userDrawn="1"/>
          </p:nvSpPr>
          <p:spPr>
            <a:xfrm>
              <a:off x="42358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53" name="Rectangle 852">
              <a:hlinkClick r:id="rId276" action="ppaction://hlinksldjump"/>
              <a:extLst>
                <a:ext uri="{FF2B5EF4-FFF2-40B4-BE49-F238E27FC236}">
                  <a16:creationId xmlns:a16="http://schemas.microsoft.com/office/drawing/2014/main" id="{9779CC2B-0216-F19F-F773-A15BD5C5FDFF}"/>
                </a:ext>
              </a:extLst>
            </p:cNvPr>
            <p:cNvSpPr/>
            <p:nvPr userDrawn="1"/>
          </p:nvSpPr>
          <p:spPr>
            <a:xfrm>
              <a:off x="31385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54" name="Rectangle 853">
              <a:hlinkClick r:id="rId277" action="ppaction://hlinksldjump"/>
              <a:extLst>
                <a:ext uri="{FF2B5EF4-FFF2-40B4-BE49-F238E27FC236}">
                  <a16:creationId xmlns:a16="http://schemas.microsoft.com/office/drawing/2014/main" id="{817BF5FE-12F9-5E09-6480-279F0409059A}"/>
                </a:ext>
              </a:extLst>
            </p:cNvPr>
            <p:cNvSpPr/>
            <p:nvPr userDrawn="1"/>
          </p:nvSpPr>
          <p:spPr>
            <a:xfrm>
              <a:off x="33214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55" name="Rectangle 854">
              <a:hlinkClick r:id="rId278" action="ppaction://hlinksldjump"/>
              <a:extLst>
                <a:ext uri="{FF2B5EF4-FFF2-40B4-BE49-F238E27FC236}">
                  <a16:creationId xmlns:a16="http://schemas.microsoft.com/office/drawing/2014/main" id="{DD3A4AAE-FAA8-7097-8E92-2FE042B411E8}"/>
                </a:ext>
              </a:extLst>
            </p:cNvPr>
            <p:cNvSpPr/>
            <p:nvPr userDrawn="1"/>
          </p:nvSpPr>
          <p:spPr>
            <a:xfrm>
              <a:off x="350429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56" name="Rectangle 855">
              <a:hlinkClick r:id="rId279" action="ppaction://hlinksldjump"/>
              <a:extLst>
                <a:ext uri="{FF2B5EF4-FFF2-40B4-BE49-F238E27FC236}">
                  <a16:creationId xmlns:a16="http://schemas.microsoft.com/office/drawing/2014/main" id="{64732476-8B01-9E22-D2A3-C82B4CF62F2C}"/>
                </a:ext>
              </a:extLst>
            </p:cNvPr>
            <p:cNvSpPr/>
            <p:nvPr userDrawn="1"/>
          </p:nvSpPr>
          <p:spPr>
            <a:xfrm>
              <a:off x="368717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57" name="Rectangle 856">
              <a:hlinkClick r:id="rId280" action="ppaction://hlinksldjump"/>
              <a:extLst>
                <a:ext uri="{FF2B5EF4-FFF2-40B4-BE49-F238E27FC236}">
                  <a16:creationId xmlns:a16="http://schemas.microsoft.com/office/drawing/2014/main" id="{E1590BEC-B676-B44F-D09A-7AE00155FCA2}"/>
                </a:ext>
              </a:extLst>
            </p:cNvPr>
            <p:cNvSpPr/>
            <p:nvPr userDrawn="1"/>
          </p:nvSpPr>
          <p:spPr>
            <a:xfrm>
              <a:off x="387005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58" name="Rectangle 857">
              <a:hlinkClick r:id="rId281" action="ppaction://hlinksldjump"/>
              <a:extLst>
                <a:ext uri="{FF2B5EF4-FFF2-40B4-BE49-F238E27FC236}">
                  <a16:creationId xmlns:a16="http://schemas.microsoft.com/office/drawing/2014/main" id="{597A00F8-4C86-6164-FAD4-95163042C532}"/>
                </a:ext>
              </a:extLst>
            </p:cNvPr>
            <p:cNvSpPr/>
            <p:nvPr userDrawn="1"/>
          </p:nvSpPr>
          <p:spPr>
            <a:xfrm>
              <a:off x="40529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59" name="Rectangle 858">
              <a:hlinkClick r:id="rId282" action="ppaction://hlinksldjump"/>
              <a:extLst>
                <a:ext uri="{FF2B5EF4-FFF2-40B4-BE49-F238E27FC236}">
                  <a16:creationId xmlns:a16="http://schemas.microsoft.com/office/drawing/2014/main" id="{CD4EB4A6-6AA6-56F4-06D9-7AAB5D5F9521}"/>
                </a:ext>
              </a:extLst>
            </p:cNvPr>
            <p:cNvSpPr/>
            <p:nvPr userDrawn="1"/>
          </p:nvSpPr>
          <p:spPr>
            <a:xfrm>
              <a:off x="42358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60" name="Rectangle 859">
              <a:hlinkClick r:id="rId283" action="ppaction://hlinksldjump"/>
              <a:extLst>
                <a:ext uri="{FF2B5EF4-FFF2-40B4-BE49-F238E27FC236}">
                  <a16:creationId xmlns:a16="http://schemas.microsoft.com/office/drawing/2014/main" id="{D96CC0D7-84BF-0D9F-37D8-CD7E6938C0A4}"/>
                </a:ext>
              </a:extLst>
            </p:cNvPr>
            <p:cNvSpPr/>
            <p:nvPr userDrawn="1"/>
          </p:nvSpPr>
          <p:spPr>
            <a:xfrm>
              <a:off x="31385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61" name="Rectangle 860">
              <a:hlinkClick r:id="rId284" action="ppaction://hlinksldjump"/>
              <a:extLst>
                <a:ext uri="{FF2B5EF4-FFF2-40B4-BE49-F238E27FC236}">
                  <a16:creationId xmlns:a16="http://schemas.microsoft.com/office/drawing/2014/main" id="{372995CA-01D1-BB49-0286-35AC64DB8FB3}"/>
                </a:ext>
              </a:extLst>
            </p:cNvPr>
            <p:cNvSpPr/>
            <p:nvPr userDrawn="1"/>
          </p:nvSpPr>
          <p:spPr>
            <a:xfrm>
              <a:off x="33214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62" name="Rectangle 861">
              <a:hlinkClick r:id="rId285" action="ppaction://hlinksldjump"/>
              <a:extLst>
                <a:ext uri="{FF2B5EF4-FFF2-40B4-BE49-F238E27FC236}">
                  <a16:creationId xmlns:a16="http://schemas.microsoft.com/office/drawing/2014/main" id="{FC3335E2-28F1-E587-3B96-F083A526FF5B}"/>
                </a:ext>
              </a:extLst>
            </p:cNvPr>
            <p:cNvSpPr/>
            <p:nvPr userDrawn="1"/>
          </p:nvSpPr>
          <p:spPr>
            <a:xfrm>
              <a:off x="350429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63" name="Rectangle 862">
              <a:hlinkClick r:id="rId286" action="ppaction://hlinksldjump"/>
              <a:extLst>
                <a:ext uri="{FF2B5EF4-FFF2-40B4-BE49-F238E27FC236}">
                  <a16:creationId xmlns:a16="http://schemas.microsoft.com/office/drawing/2014/main" id="{D21F5E84-9D87-A181-92AE-02C39F529A04}"/>
                </a:ext>
              </a:extLst>
            </p:cNvPr>
            <p:cNvSpPr/>
            <p:nvPr userDrawn="1"/>
          </p:nvSpPr>
          <p:spPr>
            <a:xfrm>
              <a:off x="368717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4" name="Rectangle 863">
              <a:hlinkClick r:id="rId287" action="ppaction://hlinksldjump"/>
              <a:extLst>
                <a:ext uri="{FF2B5EF4-FFF2-40B4-BE49-F238E27FC236}">
                  <a16:creationId xmlns:a16="http://schemas.microsoft.com/office/drawing/2014/main" id="{6BFAC011-2B6B-CF64-4B88-363BC6B3EC13}"/>
                </a:ext>
              </a:extLst>
            </p:cNvPr>
            <p:cNvSpPr/>
            <p:nvPr userDrawn="1"/>
          </p:nvSpPr>
          <p:spPr>
            <a:xfrm>
              <a:off x="387005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5" name="Rectangle 864">
              <a:hlinkClick r:id="rId288" action="ppaction://hlinksldjump"/>
              <a:extLst>
                <a:ext uri="{FF2B5EF4-FFF2-40B4-BE49-F238E27FC236}">
                  <a16:creationId xmlns:a16="http://schemas.microsoft.com/office/drawing/2014/main" id="{C50180CA-78E8-31C8-527F-F8468607A133}"/>
                </a:ext>
              </a:extLst>
            </p:cNvPr>
            <p:cNvSpPr/>
            <p:nvPr userDrawn="1"/>
          </p:nvSpPr>
          <p:spPr>
            <a:xfrm>
              <a:off x="40529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6" name="Rectangle 865">
              <a:hlinkClick r:id="rId289" action="ppaction://hlinksldjump"/>
              <a:extLst>
                <a:ext uri="{FF2B5EF4-FFF2-40B4-BE49-F238E27FC236}">
                  <a16:creationId xmlns:a16="http://schemas.microsoft.com/office/drawing/2014/main" id="{0D2DC969-C1A8-7E98-1491-B139D10C6018}"/>
                </a:ext>
              </a:extLst>
            </p:cNvPr>
            <p:cNvSpPr/>
            <p:nvPr userDrawn="1"/>
          </p:nvSpPr>
          <p:spPr>
            <a:xfrm>
              <a:off x="42358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7" name="Rectangle 866">
              <a:hlinkClick r:id="rId290" action="ppaction://hlinksldjump"/>
              <a:extLst>
                <a:ext uri="{FF2B5EF4-FFF2-40B4-BE49-F238E27FC236}">
                  <a16:creationId xmlns:a16="http://schemas.microsoft.com/office/drawing/2014/main" id="{C9C3C2E8-2710-F5F0-A689-AFCAF863655B}"/>
                </a:ext>
              </a:extLst>
            </p:cNvPr>
            <p:cNvSpPr/>
            <p:nvPr userDrawn="1"/>
          </p:nvSpPr>
          <p:spPr>
            <a:xfrm>
              <a:off x="31385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8" name="Rectangle 867">
              <a:hlinkClick r:id="rId291" action="ppaction://hlinksldjump"/>
              <a:extLst>
                <a:ext uri="{FF2B5EF4-FFF2-40B4-BE49-F238E27FC236}">
                  <a16:creationId xmlns:a16="http://schemas.microsoft.com/office/drawing/2014/main" id="{DDAD206E-BEB5-34E0-4A73-D920F35E66A2}"/>
                </a:ext>
              </a:extLst>
            </p:cNvPr>
            <p:cNvSpPr/>
            <p:nvPr userDrawn="1"/>
          </p:nvSpPr>
          <p:spPr>
            <a:xfrm>
              <a:off x="33214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9" name="Rectangle 868">
              <a:hlinkClick r:id="rId292" action="ppaction://hlinksldjump"/>
              <a:extLst>
                <a:ext uri="{FF2B5EF4-FFF2-40B4-BE49-F238E27FC236}">
                  <a16:creationId xmlns:a16="http://schemas.microsoft.com/office/drawing/2014/main" id="{99503B21-BAFB-E434-6298-E024BDDC52AA}"/>
                </a:ext>
              </a:extLst>
            </p:cNvPr>
            <p:cNvSpPr/>
            <p:nvPr userDrawn="1"/>
          </p:nvSpPr>
          <p:spPr>
            <a:xfrm>
              <a:off x="350429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0" name="Rectangle 869">
              <a:hlinkClick r:id="rId293" action="ppaction://hlinksldjump"/>
              <a:extLst>
                <a:ext uri="{FF2B5EF4-FFF2-40B4-BE49-F238E27FC236}">
                  <a16:creationId xmlns:a16="http://schemas.microsoft.com/office/drawing/2014/main" id="{C93B0373-813D-19AD-5121-45BB43AFCFF0}"/>
                </a:ext>
              </a:extLst>
            </p:cNvPr>
            <p:cNvSpPr/>
            <p:nvPr userDrawn="1"/>
          </p:nvSpPr>
          <p:spPr>
            <a:xfrm>
              <a:off x="368717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1" name="Rectangle 870">
              <a:hlinkClick r:id="rId294" action="ppaction://hlinksldjump"/>
              <a:extLst>
                <a:ext uri="{FF2B5EF4-FFF2-40B4-BE49-F238E27FC236}">
                  <a16:creationId xmlns:a16="http://schemas.microsoft.com/office/drawing/2014/main" id="{31D81FD2-9147-D171-60EE-A7C596B2FA68}"/>
                </a:ext>
              </a:extLst>
            </p:cNvPr>
            <p:cNvSpPr/>
            <p:nvPr userDrawn="1"/>
          </p:nvSpPr>
          <p:spPr>
            <a:xfrm>
              <a:off x="387005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72" name="Rectangle 871">
              <a:hlinkClick r:id="rId295" action="ppaction://hlinksldjump"/>
              <a:extLst>
                <a:ext uri="{FF2B5EF4-FFF2-40B4-BE49-F238E27FC236}">
                  <a16:creationId xmlns:a16="http://schemas.microsoft.com/office/drawing/2014/main" id="{71ADC324-B79C-F7CE-66EB-3D3247DC5A03}"/>
                </a:ext>
              </a:extLst>
            </p:cNvPr>
            <p:cNvSpPr/>
            <p:nvPr userDrawn="1"/>
          </p:nvSpPr>
          <p:spPr>
            <a:xfrm>
              <a:off x="40529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3" name="Rectangle 872">
              <a:hlinkClick r:id="rId296" action="ppaction://hlinksldjump"/>
              <a:extLst>
                <a:ext uri="{FF2B5EF4-FFF2-40B4-BE49-F238E27FC236}">
                  <a16:creationId xmlns:a16="http://schemas.microsoft.com/office/drawing/2014/main" id="{FF1604C4-4E56-D437-7AE0-B07F6E8AE4AD}"/>
                </a:ext>
              </a:extLst>
            </p:cNvPr>
            <p:cNvSpPr/>
            <p:nvPr userDrawn="1"/>
          </p:nvSpPr>
          <p:spPr>
            <a:xfrm>
              <a:off x="42358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74" name="Rectangle 873">
              <a:hlinkClick r:id="rId297" action="ppaction://hlinksldjump"/>
              <a:extLst>
                <a:ext uri="{FF2B5EF4-FFF2-40B4-BE49-F238E27FC236}">
                  <a16:creationId xmlns:a16="http://schemas.microsoft.com/office/drawing/2014/main" id="{0E8F0D78-CE67-4135-6812-283FB67AD218}"/>
                </a:ext>
              </a:extLst>
            </p:cNvPr>
            <p:cNvSpPr/>
            <p:nvPr userDrawn="1"/>
          </p:nvSpPr>
          <p:spPr>
            <a:xfrm>
              <a:off x="31385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75" name="Rectangle 874">
              <a:hlinkClick r:id="rId298" action="ppaction://hlinksldjump"/>
              <a:extLst>
                <a:ext uri="{FF2B5EF4-FFF2-40B4-BE49-F238E27FC236}">
                  <a16:creationId xmlns:a16="http://schemas.microsoft.com/office/drawing/2014/main" id="{C9B77B97-2754-4BBD-7235-460FC8D19DDF}"/>
                </a:ext>
              </a:extLst>
            </p:cNvPr>
            <p:cNvSpPr/>
            <p:nvPr userDrawn="1"/>
          </p:nvSpPr>
          <p:spPr>
            <a:xfrm>
              <a:off x="33214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76" name="Rectangle 875">
              <a:hlinkClick r:id="rId299" action="ppaction://hlinksldjump"/>
              <a:extLst>
                <a:ext uri="{FF2B5EF4-FFF2-40B4-BE49-F238E27FC236}">
                  <a16:creationId xmlns:a16="http://schemas.microsoft.com/office/drawing/2014/main" id="{505DADCC-F395-639F-5F32-9C11463D5E98}"/>
                </a:ext>
              </a:extLst>
            </p:cNvPr>
            <p:cNvSpPr/>
            <p:nvPr userDrawn="1"/>
          </p:nvSpPr>
          <p:spPr>
            <a:xfrm>
              <a:off x="350429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877" name="Rectangle 876">
              <a:hlinkClick r:id="rId300" action="ppaction://hlinksldjump"/>
              <a:extLst>
                <a:ext uri="{FF2B5EF4-FFF2-40B4-BE49-F238E27FC236}">
                  <a16:creationId xmlns:a16="http://schemas.microsoft.com/office/drawing/2014/main" id="{F56D2786-5F13-6B0F-FEFA-77AED81858D1}"/>
                </a:ext>
              </a:extLst>
            </p:cNvPr>
            <p:cNvSpPr/>
            <p:nvPr userDrawn="1"/>
          </p:nvSpPr>
          <p:spPr>
            <a:xfrm>
              <a:off x="368717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78" name="Rectangle 877">
              <a:hlinkClick r:id="rId301" action="ppaction://hlinksldjump"/>
              <a:extLst>
                <a:ext uri="{FF2B5EF4-FFF2-40B4-BE49-F238E27FC236}">
                  <a16:creationId xmlns:a16="http://schemas.microsoft.com/office/drawing/2014/main" id="{2F639F25-D50F-12DF-DD55-CEB78858D806}"/>
                </a:ext>
              </a:extLst>
            </p:cNvPr>
            <p:cNvSpPr/>
            <p:nvPr userDrawn="1"/>
          </p:nvSpPr>
          <p:spPr>
            <a:xfrm>
              <a:off x="387005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879" name="Rectangle 878">
              <a:hlinkClick r:id="rId302" action="ppaction://hlinksldjump"/>
              <a:extLst>
                <a:ext uri="{FF2B5EF4-FFF2-40B4-BE49-F238E27FC236}">
                  <a16:creationId xmlns:a16="http://schemas.microsoft.com/office/drawing/2014/main" id="{1B4BB0B4-D649-6A9D-CD87-24B8FBEF7744}"/>
                </a:ext>
              </a:extLst>
            </p:cNvPr>
            <p:cNvSpPr/>
            <p:nvPr userDrawn="1"/>
          </p:nvSpPr>
          <p:spPr>
            <a:xfrm>
              <a:off x="40529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880" name="Rectangle 879">
              <a:hlinkClick r:id="rId303" action="ppaction://hlinksldjump"/>
              <a:extLst>
                <a:ext uri="{FF2B5EF4-FFF2-40B4-BE49-F238E27FC236}">
                  <a16:creationId xmlns:a16="http://schemas.microsoft.com/office/drawing/2014/main" id="{BD25687C-1202-5CBB-2B92-C3E757DE588B}"/>
                </a:ext>
              </a:extLst>
            </p:cNvPr>
            <p:cNvSpPr/>
            <p:nvPr userDrawn="1"/>
          </p:nvSpPr>
          <p:spPr>
            <a:xfrm>
              <a:off x="42358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881" name="Rectangle 880">
              <a:hlinkClick r:id="rId304" action="ppaction://hlinksldjump"/>
              <a:extLst>
                <a:ext uri="{FF2B5EF4-FFF2-40B4-BE49-F238E27FC236}">
                  <a16:creationId xmlns:a16="http://schemas.microsoft.com/office/drawing/2014/main" id="{AE5458AB-E838-01D7-6434-CF9C81FDF632}"/>
                </a:ext>
              </a:extLst>
            </p:cNvPr>
            <p:cNvSpPr/>
            <p:nvPr userDrawn="1"/>
          </p:nvSpPr>
          <p:spPr>
            <a:xfrm>
              <a:off x="31385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882" name="Rectangle 881">
              <a:hlinkClick r:id="rId305" action="ppaction://hlinksldjump"/>
              <a:extLst>
                <a:ext uri="{FF2B5EF4-FFF2-40B4-BE49-F238E27FC236}">
                  <a16:creationId xmlns:a16="http://schemas.microsoft.com/office/drawing/2014/main" id="{014FBACF-ACF7-2C23-E748-1B148BB04B20}"/>
                </a:ext>
              </a:extLst>
            </p:cNvPr>
            <p:cNvSpPr/>
            <p:nvPr userDrawn="1"/>
          </p:nvSpPr>
          <p:spPr>
            <a:xfrm>
              <a:off x="33214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883" name="Rectangle 882">
              <a:hlinkClick r:id="rId306" action="ppaction://hlinksldjump"/>
              <a:extLst>
                <a:ext uri="{FF2B5EF4-FFF2-40B4-BE49-F238E27FC236}">
                  <a16:creationId xmlns:a16="http://schemas.microsoft.com/office/drawing/2014/main" id="{21878822-3DFC-C51C-F35A-4A46AF9B565E}"/>
                </a:ext>
              </a:extLst>
            </p:cNvPr>
            <p:cNvSpPr/>
            <p:nvPr userDrawn="1"/>
          </p:nvSpPr>
          <p:spPr>
            <a:xfrm>
              <a:off x="350429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884" name="Rectangle 883">
              <a:extLst>
                <a:ext uri="{FF2B5EF4-FFF2-40B4-BE49-F238E27FC236}">
                  <a16:creationId xmlns:a16="http://schemas.microsoft.com/office/drawing/2014/main" id="{14A39403-9534-1263-A4A4-087BA6FA158A}"/>
                </a:ext>
              </a:extLst>
            </p:cNvPr>
            <p:cNvSpPr/>
            <p:nvPr userDrawn="1"/>
          </p:nvSpPr>
          <p:spPr>
            <a:xfrm>
              <a:off x="31385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885" name="Rectangle 884">
              <a:extLst>
                <a:ext uri="{FF2B5EF4-FFF2-40B4-BE49-F238E27FC236}">
                  <a16:creationId xmlns:a16="http://schemas.microsoft.com/office/drawing/2014/main" id="{9BB9BE51-3760-F201-AB04-51AF1E7F3728}"/>
                </a:ext>
              </a:extLst>
            </p:cNvPr>
            <p:cNvSpPr/>
            <p:nvPr userDrawn="1"/>
          </p:nvSpPr>
          <p:spPr>
            <a:xfrm>
              <a:off x="33214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886" name="Rectangle 885">
              <a:extLst>
                <a:ext uri="{FF2B5EF4-FFF2-40B4-BE49-F238E27FC236}">
                  <a16:creationId xmlns:a16="http://schemas.microsoft.com/office/drawing/2014/main" id="{DE103054-3FF8-90BE-2757-875106DACF35}"/>
                </a:ext>
              </a:extLst>
            </p:cNvPr>
            <p:cNvSpPr/>
            <p:nvPr userDrawn="1"/>
          </p:nvSpPr>
          <p:spPr>
            <a:xfrm>
              <a:off x="350429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40B0FB4D-E357-F4FD-B95F-A7800702AB51}"/>
                </a:ext>
              </a:extLst>
            </p:cNvPr>
            <p:cNvSpPr/>
            <p:nvPr userDrawn="1"/>
          </p:nvSpPr>
          <p:spPr>
            <a:xfrm>
              <a:off x="368717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1B2A5402-622A-5071-E85F-93F2489F872E}"/>
                </a:ext>
              </a:extLst>
            </p:cNvPr>
            <p:cNvSpPr/>
            <p:nvPr userDrawn="1"/>
          </p:nvSpPr>
          <p:spPr>
            <a:xfrm>
              <a:off x="387005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89" name="Rectangle 888">
              <a:extLst>
                <a:ext uri="{FF2B5EF4-FFF2-40B4-BE49-F238E27FC236}">
                  <a16:creationId xmlns:a16="http://schemas.microsoft.com/office/drawing/2014/main" id="{4A938090-34A7-92EC-02BB-B2E38B21662F}"/>
                </a:ext>
              </a:extLst>
            </p:cNvPr>
            <p:cNvSpPr/>
            <p:nvPr userDrawn="1"/>
          </p:nvSpPr>
          <p:spPr>
            <a:xfrm>
              <a:off x="40529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77FF6F64-1331-5A89-8393-3598F5CEE2BD}"/>
                </a:ext>
              </a:extLst>
            </p:cNvPr>
            <p:cNvSpPr/>
            <p:nvPr userDrawn="1"/>
          </p:nvSpPr>
          <p:spPr>
            <a:xfrm>
              <a:off x="42358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07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08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09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10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11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12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13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14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15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16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17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18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19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07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504428" y="49516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January</a:t>
            </a:r>
          </a:p>
        </p:txBody>
      </p:sp>
      <p:sp>
        <p:nvSpPr>
          <p:cNvPr id="499" name="Rectangle 498">
            <a:hlinkClick r:id="rId308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821481" y="49516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February</a:t>
            </a:r>
          </a:p>
        </p:txBody>
      </p:sp>
      <p:sp>
        <p:nvSpPr>
          <p:cNvPr id="500" name="Rectangle 499">
            <a:hlinkClick r:id="rId309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138534" y="49516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March</a:t>
            </a:r>
          </a:p>
        </p:txBody>
      </p:sp>
      <p:sp>
        <p:nvSpPr>
          <p:cNvPr id="501" name="Rectangle 500">
            <a:hlinkClick r:id="rId310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504428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April</a:t>
            </a:r>
          </a:p>
        </p:txBody>
      </p:sp>
      <p:sp>
        <p:nvSpPr>
          <p:cNvPr id="502" name="Rectangle 501">
            <a:hlinkClick r:id="rId311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821481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May</a:t>
            </a:r>
          </a:p>
        </p:txBody>
      </p:sp>
      <p:sp>
        <p:nvSpPr>
          <p:cNvPr id="503" name="Rectangle 502">
            <a:hlinkClick r:id="rId312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138535" y="1934519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June</a:t>
            </a:r>
          </a:p>
        </p:txBody>
      </p:sp>
      <p:sp>
        <p:nvSpPr>
          <p:cNvPr id="504" name="Rectangle 503">
            <a:hlinkClick r:id="rId313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504428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July</a:t>
            </a:r>
          </a:p>
        </p:txBody>
      </p:sp>
      <p:sp>
        <p:nvSpPr>
          <p:cNvPr id="505" name="Rectangle 504">
            <a:hlinkClick r:id="rId314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821481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August</a:t>
            </a:r>
          </a:p>
        </p:txBody>
      </p:sp>
      <p:sp>
        <p:nvSpPr>
          <p:cNvPr id="506" name="Rectangle 505">
            <a:hlinkClick r:id="rId315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138535" y="3371872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September</a:t>
            </a:r>
          </a:p>
        </p:txBody>
      </p:sp>
      <p:sp>
        <p:nvSpPr>
          <p:cNvPr id="507" name="Rectangle 506">
            <a:hlinkClick r:id="rId316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504428" y="4812501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October</a:t>
            </a:r>
          </a:p>
        </p:txBody>
      </p:sp>
      <p:sp>
        <p:nvSpPr>
          <p:cNvPr id="508" name="Rectangle 507">
            <a:hlinkClick r:id="rId317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821481" y="4812501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November</a:t>
            </a:r>
          </a:p>
        </p:txBody>
      </p:sp>
      <p:sp>
        <p:nvSpPr>
          <p:cNvPr id="509" name="Rectangle 508">
            <a:hlinkClick r:id="rId318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138535" y="4812501"/>
            <a:ext cx="1280160" cy="186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December</a:t>
            </a:r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E3A0905F-B2E2-2F1B-6A26-2DB347DD7D29}"/>
              </a:ext>
            </a:extLst>
          </p:cNvPr>
          <p:cNvSpPr/>
          <p:nvPr userDrawn="1"/>
        </p:nvSpPr>
        <p:spPr>
          <a:xfrm>
            <a:off x="1821481" y="2120986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1B65AFED-2C0D-8185-1712-E00C4F4E67B5}"/>
              </a:ext>
            </a:extLst>
          </p:cNvPr>
          <p:cNvSpPr/>
          <p:nvPr userDrawn="1"/>
        </p:nvSpPr>
        <p:spPr>
          <a:xfrm>
            <a:off x="1821481" y="3558339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E50E376D-9F9A-D027-C088-CC827BEA14F5}"/>
              </a:ext>
            </a:extLst>
          </p:cNvPr>
          <p:cNvSpPr/>
          <p:nvPr userDrawn="1"/>
        </p:nvSpPr>
        <p:spPr>
          <a:xfrm>
            <a:off x="504428" y="4998968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8E92862F-2D38-5650-C6E2-AC959C698C12}"/>
              </a:ext>
            </a:extLst>
          </p:cNvPr>
          <p:cNvSpPr/>
          <p:nvPr userDrawn="1"/>
        </p:nvSpPr>
        <p:spPr>
          <a:xfrm>
            <a:off x="3138535" y="4997810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39FBFEEF-2DAA-4CDA-BE3E-4613AE3D2F44}"/>
              </a:ext>
            </a:extLst>
          </p:cNvPr>
          <p:cNvSpPr>
            <a:spLocks/>
          </p:cNvSpPr>
          <p:nvPr userDrawn="1"/>
        </p:nvSpPr>
        <p:spPr>
          <a:xfrm>
            <a:off x="1821481" y="682451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A98F26B8-9239-398D-F383-D8E95126B86D}"/>
              </a:ext>
            </a:extLst>
          </p:cNvPr>
          <p:cNvSpPr/>
          <p:nvPr userDrawn="1"/>
        </p:nvSpPr>
        <p:spPr>
          <a:xfrm>
            <a:off x="1821481" y="4998968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D7DE794B-1FAB-F645-21F0-8F4B5F3AEB7F}"/>
              </a:ext>
            </a:extLst>
          </p:cNvPr>
          <p:cNvSpPr/>
          <p:nvPr userDrawn="1"/>
        </p:nvSpPr>
        <p:spPr>
          <a:xfrm>
            <a:off x="504428" y="682451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42090956-7D0C-5060-2A7D-D010380A38AF}"/>
              </a:ext>
            </a:extLst>
          </p:cNvPr>
          <p:cNvSpPr>
            <a:spLocks/>
          </p:cNvSpPr>
          <p:nvPr userDrawn="1"/>
        </p:nvSpPr>
        <p:spPr>
          <a:xfrm>
            <a:off x="3138535" y="682451"/>
            <a:ext cx="1280160" cy="1152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B831EEC1-509E-5386-A785-15950C4BB604}"/>
              </a:ext>
            </a:extLst>
          </p:cNvPr>
          <p:cNvSpPr>
            <a:spLocks/>
          </p:cNvSpPr>
          <p:nvPr userDrawn="1"/>
        </p:nvSpPr>
        <p:spPr>
          <a:xfrm>
            <a:off x="3138535" y="2120986"/>
            <a:ext cx="1280160" cy="1152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916" name="Group 915">
            <a:extLst>
              <a:ext uri="{FF2B5EF4-FFF2-40B4-BE49-F238E27FC236}">
                <a16:creationId xmlns:a16="http://schemas.microsoft.com/office/drawing/2014/main" id="{C1CC05DE-A721-9DE5-7378-0744E9291674}"/>
              </a:ext>
            </a:extLst>
          </p:cNvPr>
          <p:cNvGrpSpPr/>
          <p:nvPr userDrawn="1"/>
        </p:nvGrpSpPr>
        <p:grpSpPr>
          <a:xfrm>
            <a:off x="3138535" y="3558339"/>
            <a:ext cx="1280160" cy="987552"/>
            <a:chOff x="3138535" y="3558339"/>
            <a:chExt cx="1280160" cy="987552"/>
          </a:xfrm>
        </p:grpSpPr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7F9545AE-192C-C60B-03C4-BE131FE1B592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30A0F2CB-8890-78D5-6F4E-BB3D3F2C2C83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5" name="Rectangle 764">
              <a:extLst>
                <a:ext uri="{FF2B5EF4-FFF2-40B4-BE49-F238E27FC236}">
                  <a16:creationId xmlns:a16="http://schemas.microsoft.com/office/drawing/2014/main" id="{88C894D3-FF8A-5FBB-8EA5-8B7A2C614E5B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6" name="Rectangle 765">
              <a:extLst>
                <a:ext uri="{FF2B5EF4-FFF2-40B4-BE49-F238E27FC236}">
                  <a16:creationId xmlns:a16="http://schemas.microsoft.com/office/drawing/2014/main" id="{9907EF08-5656-66FC-744F-DF9221C55B4F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4D88466-9354-D50C-23AF-82421FC0D358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8" name="Rectangle 767">
              <a:hlinkClick r:id="rId320" action="ppaction://hlinksldjump"/>
              <a:extLst>
                <a:ext uri="{FF2B5EF4-FFF2-40B4-BE49-F238E27FC236}">
                  <a16:creationId xmlns:a16="http://schemas.microsoft.com/office/drawing/2014/main" id="{4761EB90-634A-EA7B-A211-5E5427774BF2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9" name="Rectangle 768">
              <a:hlinkClick r:id="rId321" action="ppaction://hlinksldjump"/>
              <a:extLst>
                <a:ext uri="{FF2B5EF4-FFF2-40B4-BE49-F238E27FC236}">
                  <a16:creationId xmlns:a16="http://schemas.microsoft.com/office/drawing/2014/main" id="{6C045623-360B-4983-CF20-E09C3B427878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0" name="Rectangle 769">
              <a:hlinkClick r:id="rId322" action="ppaction://hlinksldjump"/>
              <a:extLst>
                <a:ext uri="{FF2B5EF4-FFF2-40B4-BE49-F238E27FC236}">
                  <a16:creationId xmlns:a16="http://schemas.microsoft.com/office/drawing/2014/main" id="{F14E0BCD-0F04-B0B5-72F0-109A977A084E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1" name="Rectangle 770">
              <a:hlinkClick r:id="rId323" action="ppaction://hlinksldjump"/>
              <a:extLst>
                <a:ext uri="{FF2B5EF4-FFF2-40B4-BE49-F238E27FC236}">
                  <a16:creationId xmlns:a16="http://schemas.microsoft.com/office/drawing/2014/main" id="{3B3B4187-920C-C3D8-3F2E-2527D18A7AC3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2" name="Rectangle 771">
              <a:hlinkClick r:id="rId324" action="ppaction://hlinksldjump"/>
              <a:extLst>
                <a:ext uri="{FF2B5EF4-FFF2-40B4-BE49-F238E27FC236}">
                  <a16:creationId xmlns:a16="http://schemas.microsoft.com/office/drawing/2014/main" id="{529F2D20-66BE-AFAA-9D3E-167C233A5213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3" name="Rectangle 772">
              <a:hlinkClick r:id="rId325" action="ppaction://hlinksldjump"/>
              <a:extLst>
                <a:ext uri="{FF2B5EF4-FFF2-40B4-BE49-F238E27FC236}">
                  <a16:creationId xmlns:a16="http://schemas.microsoft.com/office/drawing/2014/main" id="{3D6A6F39-2E71-B2BC-0839-74400B36A119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4" name="Rectangle 773">
              <a:hlinkClick r:id="rId326" action="ppaction://hlinksldjump"/>
              <a:extLst>
                <a:ext uri="{FF2B5EF4-FFF2-40B4-BE49-F238E27FC236}">
                  <a16:creationId xmlns:a16="http://schemas.microsoft.com/office/drawing/2014/main" id="{BFA2E2A7-BF58-C67C-7C3D-9A9D91C5481B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5" name="Rectangle 774">
              <a:hlinkClick r:id="rId327" action="ppaction://hlinksldjump"/>
              <a:extLst>
                <a:ext uri="{FF2B5EF4-FFF2-40B4-BE49-F238E27FC236}">
                  <a16:creationId xmlns:a16="http://schemas.microsoft.com/office/drawing/2014/main" id="{C7209A26-2A31-B7C4-5FF9-AE301DB168F8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6" name="Rectangle 775">
              <a:hlinkClick r:id="rId328" action="ppaction://hlinksldjump"/>
              <a:extLst>
                <a:ext uri="{FF2B5EF4-FFF2-40B4-BE49-F238E27FC236}">
                  <a16:creationId xmlns:a16="http://schemas.microsoft.com/office/drawing/2014/main" id="{2EA22F95-82F8-7E75-1476-4D6B69AB265A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77" name="Rectangle 776">
              <a:hlinkClick r:id="rId329" action="ppaction://hlinksldjump"/>
              <a:extLst>
                <a:ext uri="{FF2B5EF4-FFF2-40B4-BE49-F238E27FC236}">
                  <a16:creationId xmlns:a16="http://schemas.microsoft.com/office/drawing/2014/main" id="{F9927637-77CE-0199-38B9-93DB2EFF3844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8" name="Rectangle 777">
              <a:hlinkClick r:id="rId330" action="ppaction://hlinksldjump"/>
              <a:extLst>
                <a:ext uri="{FF2B5EF4-FFF2-40B4-BE49-F238E27FC236}">
                  <a16:creationId xmlns:a16="http://schemas.microsoft.com/office/drawing/2014/main" id="{A2781677-B710-AF3A-A0A3-026C8D269792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79" name="Rectangle 778">
              <a:hlinkClick r:id="rId331" action="ppaction://hlinksldjump"/>
              <a:extLst>
                <a:ext uri="{FF2B5EF4-FFF2-40B4-BE49-F238E27FC236}">
                  <a16:creationId xmlns:a16="http://schemas.microsoft.com/office/drawing/2014/main" id="{93D6A992-F8EB-A580-198A-B287FCC0423C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80" name="Rectangle 779">
              <a:hlinkClick r:id="rId332" action="ppaction://hlinksldjump"/>
              <a:extLst>
                <a:ext uri="{FF2B5EF4-FFF2-40B4-BE49-F238E27FC236}">
                  <a16:creationId xmlns:a16="http://schemas.microsoft.com/office/drawing/2014/main" id="{8C195B67-4B29-6381-B7E9-CE74540E96E0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81" name="Rectangle 780">
              <a:hlinkClick r:id="rId333" action="ppaction://hlinksldjump"/>
              <a:extLst>
                <a:ext uri="{FF2B5EF4-FFF2-40B4-BE49-F238E27FC236}">
                  <a16:creationId xmlns:a16="http://schemas.microsoft.com/office/drawing/2014/main" id="{632827C4-8E6C-970A-3E94-512D562B02E7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782" name="Rectangle 781">
              <a:hlinkClick r:id="rId334" action="ppaction://hlinksldjump"/>
              <a:extLst>
                <a:ext uri="{FF2B5EF4-FFF2-40B4-BE49-F238E27FC236}">
                  <a16:creationId xmlns:a16="http://schemas.microsoft.com/office/drawing/2014/main" id="{E5116E5D-3E84-C46C-3BBA-B3E99E4AEDBB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783" name="Rectangle 782">
              <a:hlinkClick r:id="rId335" action="ppaction://hlinksldjump"/>
              <a:extLst>
                <a:ext uri="{FF2B5EF4-FFF2-40B4-BE49-F238E27FC236}">
                  <a16:creationId xmlns:a16="http://schemas.microsoft.com/office/drawing/2014/main" id="{B7DAA6FF-F9DF-2223-6BA6-6FC297F7D68C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84" name="Rectangle 783">
              <a:hlinkClick r:id="rId336" action="ppaction://hlinksldjump"/>
              <a:extLst>
                <a:ext uri="{FF2B5EF4-FFF2-40B4-BE49-F238E27FC236}">
                  <a16:creationId xmlns:a16="http://schemas.microsoft.com/office/drawing/2014/main" id="{236D28F0-BCAC-FC95-CB8D-CF528F7F073C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785" name="Rectangle 784">
              <a:hlinkClick r:id="rId337" action="ppaction://hlinksldjump"/>
              <a:extLst>
                <a:ext uri="{FF2B5EF4-FFF2-40B4-BE49-F238E27FC236}">
                  <a16:creationId xmlns:a16="http://schemas.microsoft.com/office/drawing/2014/main" id="{65A19D59-9067-596F-695E-3565A01EEC78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786" name="Rectangle 785">
              <a:hlinkClick r:id="rId338" action="ppaction://hlinksldjump"/>
              <a:extLst>
                <a:ext uri="{FF2B5EF4-FFF2-40B4-BE49-F238E27FC236}">
                  <a16:creationId xmlns:a16="http://schemas.microsoft.com/office/drawing/2014/main" id="{53C0D086-4F4D-C9B0-6CD7-AC05A492EFAD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787" name="Rectangle 786">
              <a:hlinkClick r:id="rId339" action="ppaction://hlinksldjump"/>
              <a:extLst>
                <a:ext uri="{FF2B5EF4-FFF2-40B4-BE49-F238E27FC236}">
                  <a16:creationId xmlns:a16="http://schemas.microsoft.com/office/drawing/2014/main" id="{A033C24A-6D41-0E35-496B-5EA4F2E05C1C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788" name="Rectangle 787">
              <a:hlinkClick r:id="rId340" action="ppaction://hlinksldjump"/>
              <a:extLst>
                <a:ext uri="{FF2B5EF4-FFF2-40B4-BE49-F238E27FC236}">
                  <a16:creationId xmlns:a16="http://schemas.microsoft.com/office/drawing/2014/main" id="{66F7705D-E888-82BB-7B37-D6E78E8E0308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789" name="Rectangle 788">
              <a:hlinkClick r:id="rId341" action="ppaction://hlinksldjump"/>
              <a:extLst>
                <a:ext uri="{FF2B5EF4-FFF2-40B4-BE49-F238E27FC236}">
                  <a16:creationId xmlns:a16="http://schemas.microsoft.com/office/drawing/2014/main" id="{F07F7353-4433-EC83-3944-FB4D5547A4D7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90" name="Rectangle 789">
              <a:hlinkClick r:id="rId342" action="ppaction://hlinksldjump"/>
              <a:extLst>
                <a:ext uri="{FF2B5EF4-FFF2-40B4-BE49-F238E27FC236}">
                  <a16:creationId xmlns:a16="http://schemas.microsoft.com/office/drawing/2014/main" id="{73701A67-6221-1935-D44C-D272EC0E2536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91" name="Rectangle 790">
              <a:hlinkClick r:id="rId343" action="ppaction://hlinksldjump"/>
              <a:extLst>
                <a:ext uri="{FF2B5EF4-FFF2-40B4-BE49-F238E27FC236}">
                  <a16:creationId xmlns:a16="http://schemas.microsoft.com/office/drawing/2014/main" id="{195E4358-1409-A754-D80D-320EF92A8830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92" name="Rectangle 791">
              <a:hlinkClick r:id="rId344" action="ppaction://hlinksldjump"/>
              <a:extLst>
                <a:ext uri="{FF2B5EF4-FFF2-40B4-BE49-F238E27FC236}">
                  <a16:creationId xmlns:a16="http://schemas.microsoft.com/office/drawing/2014/main" id="{7F44E4D9-EEA4-F510-6D9F-761F911F62B1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793" name="Rectangle 792">
              <a:hlinkClick r:id="rId345" action="ppaction://hlinksldjump"/>
              <a:extLst>
                <a:ext uri="{FF2B5EF4-FFF2-40B4-BE49-F238E27FC236}">
                  <a16:creationId xmlns:a16="http://schemas.microsoft.com/office/drawing/2014/main" id="{6CF80F87-B1E4-03D6-AF4E-659E9AE3D08B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794" name="Rectangle 793">
              <a:hlinkClick r:id="rId346" action="ppaction://hlinksldjump"/>
              <a:extLst>
                <a:ext uri="{FF2B5EF4-FFF2-40B4-BE49-F238E27FC236}">
                  <a16:creationId xmlns:a16="http://schemas.microsoft.com/office/drawing/2014/main" id="{60D5A117-E2CA-EC51-3D49-7E5BF20B05AC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795" name="Rectangle 794">
              <a:hlinkClick r:id="rId347" action="ppaction://hlinksldjump"/>
              <a:extLst>
                <a:ext uri="{FF2B5EF4-FFF2-40B4-BE49-F238E27FC236}">
                  <a16:creationId xmlns:a16="http://schemas.microsoft.com/office/drawing/2014/main" id="{BDAECD66-995C-2B46-A06F-8944BAFCD8DE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796" name="Rectangle 795">
              <a:hlinkClick r:id="rId348" action="ppaction://hlinksldjump"/>
              <a:extLst>
                <a:ext uri="{FF2B5EF4-FFF2-40B4-BE49-F238E27FC236}">
                  <a16:creationId xmlns:a16="http://schemas.microsoft.com/office/drawing/2014/main" id="{7F984B17-E7F4-6492-3FB8-DD7215FF817A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797" name="Rectangle 796">
              <a:hlinkClick r:id="rId349" action="ppaction://hlinksldjump"/>
              <a:extLst>
                <a:ext uri="{FF2B5EF4-FFF2-40B4-BE49-F238E27FC236}">
                  <a16:creationId xmlns:a16="http://schemas.microsoft.com/office/drawing/2014/main" id="{5DAE93D0-5164-1EDA-E560-83AA615AB10A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D6A38478-FD2E-95F0-9AAC-ECC39C49BC09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799" name="Rectangle 798">
              <a:extLst>
                <a:ext uri="{FF2B5EF4-FFF2-40B4-BE49-F238E27FC236}">
                  <a16:creationId xmlns:a16="http://schemas.microsoft.com/office/drawing/2014/main" id="{1290BB48-E3DC-323C-071D-508AB72F6775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B623AB8E-9864-12E3-1B9D-F91DE865771C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01" name="Rectangle 800">
              <a:extLst>
                <a:ext uri="{FF2B5EF4-FFF2-40B4-BE49-F238E27FC236}">
                  <a16:creationId xmlns:a16="http://schemas.microsoft.com/office/drawing/2014/main" id="{51CAD585-4907-077E-68D2-CB53355E3917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7C960BD9-3382-0075-A575-2E8884B68BAB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803" name="Rectangle 802">
              <a:extLst>
                <a:ext uri="{FF2B5EF4-FFF2-40B4-BE49-F238E27FC236}">
                  <a16:creationId xmlns:a16="http://schemas.microsoft.com/office/drawing/2014/main" id="{F56F7BB9-6711-051E-D0A5-8BCE6BDD419C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804" name="Rectangle 803">
              <a:extLst>
                <a:ext uri="{FF2B5EF4-FFF2-40B4-BE49-F238E27FC236}">
                  <a16:creationId xmlns:a16="http://schemas.microsoft.com/office/drawing/2014/main" id="{DC2460CD-777F-4E07-4781-BEC0758ABC0B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900" name="Rectangle 899">
            <a:extLst>
              <a:ext uri="{FF2B5EF4-FFF2-40B4-BE49-F238E27FC236}">
                <a16:creationId xmlns:a16="http://schemas.microsoft.com/office/drawing/2014/main" id="{246E93F5-33C1-E979-8AF0-C740C84916AE}"/>
              </a:ext>
            </a:extLst>
          </p:cNvPr>
          <p:cNvSpPr>
            <a:spLocks/>
          </p:cNvSpPr>
          <p:nvPr userDrawn="1"/>
        </p:nvSpPr>
        <p:spPr>
          <a:xfrm>
            <a:off x="3138535" y="3558339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3" name="Group 912">
            <a:extLst>
              <a:ext uri="{FF2B5EF4-FFF2-40B4-BE49-F238E27FC236}">
                <a16:creationId xmlns:a16="http://schemas.microsoft.com/office/drawing/2014/main" id="{6A81DEC7-8DED-8C24-83AC-20C68D9A0DE1}"/>
              </a:ext>
            </a:extLst>
          </p:cNvPr>
          <p:cNvGrpSpPr/>
          <p:nvPr userDrawn="1"/>
        </p:nvGrpSpPr>
        <p:grpSpPr>
          <a:xfrm>
            <a:off x="504428" y="3558339"/>
            <a:ext cx="1280160" cy="987552"/>
            <a:chOff x="504428" y="3558339"/>
            <a:chExt cx="1280160" cy="987552"/>
          </a:xfrm>
        </p:grpSpPr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131CE88B-CBEB-3024-0E35-92459118E4A4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846361AC-A69F-5357-59E5-D132C404B35E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91990D44-0342-76C8-0FBC-9E1C277245D3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26A3355B-C33B-E791-F3C0-D7D405B9EC31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38" name="Rectangle 637">
              <a:hlinkClick r:id="rId350" action="ppaction://hlinksldjump"/>
              <a:extLst>
                <a:ext uri="{FF2B5EF4-FFF2-40B4-BE49-F238E27FC236}">
                  <a16:creationId xmlns:a16="http://schemas.microsoft.com/office/drawing/2014/main" id="{56C85BBE-3C89-E617-C8B1-53E9F2330979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39" name="Rectangle 638">
              <a:hlinkClick r:id="rId351" action="ppaction://hlinksldjump"/>
              <a:extLst>
                <a:ext uri="{FF2B5EF4-FFF2-40B4-BE49-F238E27FC236}">
                  <a16:creationId xmlns:a16="http://schemas.microsoft.com/office/drawing/2014/main" id="{82DDEB66-6846-4DE5-1D3F-A0D02361D7EE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40" name="Rectangle 639">
              <a:hlinkClick r:id="rId352" action="ppaction://hlinksldjump"/>
              <a:extLst>
                <a:ext uri="{FF2B5EF4-FFF2-40B4-BE49-F238E27FC236}">
                  <a16:creationId xmlns:a16="http://schemas.microsoft.com/office/drawing/2014/main" id="{F6140045-4ED1-80D0-E4F6-BC1640EAA48A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41" name="Rectangle 640">
              <a:hlinkClick r:id="rId353" action="ppaction://hlinksldjump"/>
              <a:extLst>
                <a:ext uri="{FF2B5EF4-FFF2-40B4-BE49-F238E27FC236}">
                  <a16:creationId xmlns:a16="http://schemas.microsoft.com/office/drawing/2014/main" id="{68CDAE5E-B5A1-6E5F-2722-8AC3919292DE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2" name="Rectangle 641">
              <a:hlinkClick r:id="rId354" action="ppaction://hlinksldjump"/>
              <a:extLst>
                <a:ext uri="{FF2B5EF4-FFF2-40B4-BE49-F238E27FC236}">
                  <a16:creationId xmlns:a16="http://schemas.microsoft.com/office/drawing/2014/main" id="{4B79298B-5584-6AB8-FF72-5E630C5B788E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43" name="Rectangle 642">
              <a:hlinkClick r:id="rId355" action="ppaction://hlinksldjump"/>
              <a:extLst>
                <a:ext uri="{FF2B5EF4-FFF2-40B4-BE49-F238E27FC236}">
                  <a16:creationId xmlns:a16="http://schemas.microsoft.com/office/drawing/2014/main" id="{B314DB5F-6F0B-F18A-94E3-78A187269330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644" name="Rectangle 643">
              <a:hlinkClick r:id="rId356" action="ppaction://hlinksldjump"/>
              <a:extLst>
                <a:ext uri="{FF2B5EF4-FFF2-40B4-BE49-F238E27FC236}">
                  <a16:creationId xmlns:a16="http://schemas.microsoft.com/office/drawing/2014/main" id="{5CC3C58C-01C2-B390-0D6C-4A70684639E9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645" name="Rectangle 644">
              <a:hlinkClick r:id="rId357" action="ppaction://hlinksldjump"/>
              <a:extLst>
                <a:ext uri="{FF2B5EF4-FFF2-40B4-BE49-F238E27FC236}">
                  <a16:creationId xmlns:a16="http://schemas.microsoft.com/office/drawing/2014/main" id="{24E3C8AA-92DD-5FE0-0C5C-9514A17D2703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46" name="Rectangle 645">
              <a:hlinkClick r:id="rId358" action="ppaction://hlinksldjump"/>
              <a:extLst>
                <a:ext uri="{FF2B5EF4-FFF2-40B4-BE49-F238E27FC236}">
                  <a16:creationId xmlns:a16="http://schemas.microsoft.com/office/drawing/2014/main" id="{0952E63C-1486-ADFE-2A39-09E505F23F4C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647" name="Rectangle 646">
              <a:hlinkClick r:id="rId359" action="ppaction://hlinksldjump"/>
              <a:extLst>
                <a:ext uri="{FF2B5EF4-FFF2-40B4-BE49-F238E27FC236}">
                  <a16:creationId xmlns:a16="http://schemas.microsoft.com/office/drawing/2014/main" id="{6CCD4940-0414-442B-B02B-4E224EAD0C18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48" name="Rectangle 647">
              <a:hlinkClick r:id="rId360" action="ppaction://hlinksldjump"/>
              <a:extLst>
                <a:ext uri="{FF2B5EF4-FFF2-40B4-BE49-F238E27FC236}">
                  <a16:creationId xmlns:a16="http://schemas.microsoft.com/office/drawing/2014/main" id="{46F89E54-C17B-D66C-A8E2-B4ADEEDE9656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49" name="Rectangle 648">
              <a:hlinkClick r:id="rId361" action="ppaction://hlinksldjump"/>
              <a:extLst>
                <a:ext uri="{FF2B5EF4-FFF2-40B4-BE49-F238E27FC236}">
                  <a16:creationId xmlns:a16="http://schemas.microsoft.com/office/drawing/2014/main" id="{91B2DC5E-941A-BF13-D5D3-0FC9DB2BC13E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50" name="Rectangle 649">
              <a:hlinkClick r:id="rId362" action="ppaction://hlinksldjump"/>
              <a:extLst>
                <a:ext uri="{FF2B5EF4-FFF2-40B4-BE49-F238E27FC236}">
                  <a16:creationId xmlns:a16="http://schemas.microsoft.com/office/drawing/2014/main" id="{D8C7FC68-1BC0-107D-478B-89E02CDCAC4F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51" name="Rectangle 650">
              <a:hlinkClick r:id="rId363" action="ppaction://hlinksldjump"/>
              <a:extLst>
                <a:ext uri="{FF2B5EF4-FFF2-40B4-BE49-F238E27FC236}">
                  <a16:creationId xmlns:a16="http://schemas.microsoft.com/office/drawing/2014/main" id="{FC0C4431-EFA5-1160-791F-90866E1789CD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52" name="Rectangle 651">
              <a:hlinkClick r:id="rId364" action="ppaction://hlinksldjump"/>
              <a:extLst>
                <a:ext uri="{FF2B5EF4-FFF2-40B4-BE49-F238E27FC236}">
                  <a16:creationId xmlns:a16="http://schemas.microsoft.com/office/drawing/2014/main" id="{41B4B24B-E372-8501-F111-04A268C13691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53" name="Rectangle 652">
              <a:hlinkClick r:id="rId365" action="ppaction://hlinksldjump"/>
              <a:extLst>
                <a:ext uri="{FF2B5EF4-FFF2-40B4-BE49-F238E27FC236}">
                  <a16:creationId xmlns:a16="http://schemas.microsoft.com/office/drawing/2014/main" id="{734A4F76-FD20-E2B5-2F1B-32D1DBFDB79E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54" name="Rectangle 653">
              <a:hlinkClick r:id="rId366" action="ppaction://hlinksldjump"/>
              <a:extLst>
                <a:ext uri="{FF2B5EF4-FFF2-40B4-BE49-F238E27FC236}">
                  <a16:creationId xmlns:a16="http://schemas.microsoft.com/office/drawing/2014/main" id="{1E16D9B3-4447-42F5-A330-3F2E86E596E8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55" name="Rectangle 654">
              <a:hlinkClick r:id="rId367" action="ppaction://hlinksldjump"/>
              <a:extLst>
                <a:ext uri="{FF2B5EF4-FFF2-40B4-BE49-F238E27FC236}">
                  <a16:creationId xmlns:a16="http://schemas.microsoft.com/office/drawing/2014/main" id="{5D5D4C71-37FA-3165-F003-5E6DF660B791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56" name="Rectangle 655">
              <a:hlinkClick r:id="rId368" action="ppaction://hlinksldjump"/>
              <a:extLst>
                <a:ext uri="{FF2B5EF4-FFF2-40B4-BE49-F238E27FC236}">
                  <a16:creationId xmlns:a16="http://schemas.microsoft.com/office/drawing/2014/main" id="{F9CDB55C-B91E-7FF1-1890-E90DEE66DB56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57" name="Rectangle 656">
              <a:hlinkClick r:id="rId369" action="ppaction://hlinksldjump"/>
              <a:extLst>
                <a:ext uri="{FF2B5EF4-FFF2-40B4-BE49-F238E27FC236}">
                  <a16:creationId xmlns:a16="http://schemas.microsoft.com/office/drawing/2014/main" id="{22F34452-49F9-FBA1-5D89-1CB5F9BA2899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58" name="Rectangle 657">
              <a:hlinkClick r:id="rId370" action="ppaction://hlinksldjump"/>
              <a:extLst>
                <a:ext uri="{FF2B5EF4-FFF2-40B4-BE49-F238E27FC236}">
                  <a16:creationId xmlns:a16="http://schemas.microsoft.com/office/drawing/2014/main" id="{DCD78024-DFF8-F11F-E797-8B81419FBBC3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59" name="Rectangle 658">
              <a:hlinkClick r:id="rId371" action="ppaction://hlinksldjump"/>
              <a:extLst>
                <a:ext uri="{FF2B5EF4-FFF2-40B4-BE49-F238E27FC236}">
                  <a16:creationId xmlns:a16="http://schemas.microsoft.com/office/drawing/2014/main" id="{1A090AFB-5FCD-BC3A-2E0F-CB152263ABC6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60" name="Rectangle 659">
              <a:hlinkClick r:id="rId372" action="ppaction://hlinksldjump"/>
              <a:extLst>
                <a:ext uri="{FF2B5EF4-FFF2-40B4-BE49-F238E27FC236}">
                  <a16:creationId xmlns:a16="http://schemas.microsoft.com/office/drawing/2014/main" id="{5B36DAB9-6747-4CD6-F797-06634A618005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61" name="Rectangle 660">
              <a:hlinkClick r:id="rId373" action="ppaction://hlinksldjump"/>
              <a:extLst>
                <a:ext uri="{FF2B5EF4-FFF2-40B4-BE49-F238E27FC236}">
                  <a16:creationId xmlns:a16="http://schemas.microsoft.com/office/drawing/2014/main" id="{207D3928-830B-644A-4313-F3F87D1CB834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62" name="Rectangle 661">
              <a:hlinkClick r:id="rId374" action="ppaction://hlinksldjump"/>
              <a:extLst>
                <a:ext uri="{FF2B5EF4-FFF2-40B4-BE49-F238E27FC236}">
                  <a16:creationId xmlns:a16="http://schemas.microsoft.com/office/drawing/2014/main" id="{A87388C6-7F76-BA0B-3510-32F4862C5EA9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63" name="Rectangle 662">
              <a:hlinkClick r:id="rId375" action="ppaction://hlinksldjump"/>
              <a:extLst>
                <a:ext uri="{FF2B5EF4-FFF2-40B4-BE49-F238E27FC236}">
                  <a16:creationId xmlns:a16="http://schemas.microsoft.com/office/drawing/2014/main" id="{6F790B97-D09A-BDBB-A112-7792F689A7A2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64" name="Rectangle 663">
              <a:hlinkClick r:id="rId376" action="ppaction://hlinksldjump"/>
              <a:extLst>
                <a:ext uri="{FF2B5EF4-FFF2-40B4-BE49-F238E27FC236}">
                  <a16:creationId xmlns:a16="http://schemas.microsoft.com/office/drawing/2014/main" id="{CD5439CB-6424-984B-520B-2015C2FF439F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65" name="Rectangle 664">
              <a:hlinkClick r:id="rId377" action="ppaction://hlinksldjump"/>
              <a:extLst>
                <a:ext uri="{FF2B5EF4-FFF2-40B4-BE49-F238E27FC236}">
                  <a16:creationId xmlns:a16="http://schemas.microsoft.com/office/drawing/2014/main" id="{0167DFB0-6DB2-04E4-78E6-B2DDE51C8ECE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66" name="Rectangle 665">
              <a:hlinkClick r:id="rId378" action="ppaction://hlinksldjump"/>
              <a:extLst>
                <a:ext uri="{FF2B5EF4-FFF2-40B4-BE49-F238E27FC236}">
                  <a16:creationId xmlns:a16="http://schemas.microsoft.com/office/drawing/2014/main" id="{3267B994-80C6-00C8-616C-1A721F5A3049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667" name="Rectangle 666">
              <a:hlinkClick r:id="rId379" action="ppaction://hlinksldjump"/>
              <a:extLst>
                <a:ext uri="{FF2B5EF4-FFF2-40B4-BE49-F238E27FC236}">
                  <a16:creationId xmlns:a16="http://schemas.microsoft.com/office/drawing/2014/main" id="{1058F497-A114-F90D-29BF-DA4535ACCC59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668" name="Rectangle 667">
              <a:hlinkClick r:id="rId380" action="ppaction://hlinksldjump"/>
              <a:extLst>
                <a:ext uri="{FF2B5EF4-FFF2-40B4-BE49-F238E27FC236}">
                  <a16:creationId xmlns:a16="http://schemas.microsoft.com/office/drawing/2014/main" id="{AEA72F3A-600F-17C1-B979-F31AAF60C1D7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88A227AA-F395-5FA4-A60F-9B8DF9DFA1D7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35E2B21E-06CD-9A51-F5CA-61C46589E13A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D17542FE-98BC-72D2-D230-32A992ACF610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2CDC0878-EDB6-FAAD-C1D4-07AD7625C949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6C77228A-A715-D35D-2467-41ABE966D42C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D0648230-22DC-5EB6-C9CD-E43CFF753F58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DF9F20B6-2864-3572-FCFC-C3F385AA2896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sp>
        <p:nvSpPr>
          <p:cNvPr id="901" name="Rectangle 900">
            <a:extLst>
              <a:ext uri="{FF2B5EF4-FFF2-40B4-BE49-F238E27FC236}">
                <a16:creationId xmlns:a16="http://schemas.microsoft.com/office/drawing/2014/main" id="{C2C39A62-B125-C6FF-983C-8FD6F92C17E6}"/>
              </a:ext>
            </a:extLst>
          </p:cNvPr>
          <p:cNvSpPr>
            <a:spLocks/>
          </p:cNvSpPr>
          <p:nvPr userDrawn="1"/>
        </p:nvSpPr>
        <p:spPr>
          <a:xfrm>
            <a:off x="504428" y="3558339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19EBB9D8-D017-0E08-914F-C206AB050DE3}"/>
              </a:ext>
            </a:extLst>
          </p:cNvPr>
          <p:cNvSpPr/>
          <p:nvPr userDrawn="1"/>
        </p:nvSpPr>
        <p:spPr>
          <a:xfrm>
            <a:off x="504428" y="2120986"/>
            <a:ext cx="1280160" cy="9875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03" name="TextBox 902">
            <a:extLst>
              <a:ext uri="{FF2B5EF4-FFF2-40B4-BE49-F238E27FC236}">
                <a16:creationId xmlns:a16="http://schemas.microsoft.com/office/drawing/2014/main" id="{C2394B2C-597F-2274-C4DA-CA277EC9B87C}"/>
              </a:ext>
            </a:extLst>
          </p:cNvPr>
          <p:cNvSpPr txBox="1"/>
          <p:nvPr userDrawn="1"/>
        </p:nvSpPr>
        <p:spPr>
          <a:xfrm>
            <a:off x="35842" y="8895283"/>
            <a:ext cx="8246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</a:rPr>
              <a:t>2023-11-07 8:08 AM</a:t>
            </a:r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161B42B9-F7B4-4D3A-37BA-03E5D46DEA7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48A5B0BC-3D56-8221-C69E-5FD5D79E0C98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CE4829E5-6870-48BC-4C09-8D607D5D19C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001F8406-3DB0-C19C-F347-D444D5FEA75A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14BBBEA2-73D2-91C5-4C5B-9E5F1AB1DEF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57DB6119-78C9-5D35-4F82-897B97F7028D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D132DB12-C3DF-9B12-4DE6-88E0E20DC19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6DE7DCA5-92E6-BF63-7BAC-0A1F0BBFE15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A79B8864-7C45-C62A-8D0D-D064DC5F5246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92EDD4C7-7232-F3E3-ABF1-D2A86FB61602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D82FC9AF-6D8C-A5F9-2346-4FE3ED039874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DAAD34B4-7A0B-F7CD-7C56-E45C1DF092B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7C64E774-76CE-E7AF-BA9C-158F21EB45C9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aphicFrame>
        <p:nvGraphicFramePr>
          <p:cNvPr id="63" name="Table 153">
            <a:extLst>
              <a:ext uri="{FF2B5EF4-FFF2-40B4-BE49-F238E27FC236}">
                <a16:creationId xmlns:a16="http://schemas.microsoft.com/office/drawing/2014/main" id="{4FEDF658-BBB8-2E72-5CBA-76BEAE9BED4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986912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6A51DE0C-C4CF-B40B-6D36-6777EC420C1D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41188B6-6F69-10BE-C462-C880B91CE0FE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2120986"/>
            <a:chExt cx="1280160" cy="98755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E662883-A11B-5121-22A1-9294F21D9159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BA4FFF8-0267-BDE7-01CC-F3E82946F622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7EA8B3-48F5-BC76-4750-37DA4FCD426B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3620108-010A-8E16-D7E0-F570AC7345A9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F1E2E12-852F-56A7-9EA8-635FEE330E4E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5" action="ppaction://hlinksldjump"/>
              <a:extLst>
                <a:ext uri="{FF2B5EF4-FFF2-40B4-BE49-F238E27FC236}">
                  <a16:creationId xmlns:a16="http://schemas.microsoft.com/office/drawing/2014/main" id="{DB242348-97C0-FB6A-3F99-B95941C24BFB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6" action="ppaction://hlinksldjump"/>
              <a:extLst>
                <a:ext uri="{FF2B5EF4-FFF2-40B4-BE49-F238E27FC236}">
                  <a16:creationId xmlns:a16="http://schemas.microsoft.com/office/drawing/2014/main" id="{E5D7B97B-8E46-37AF-EF5F-92FA30AE851F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17" action="ppaction://hlinksldjump"/>
              <a:extLst>
                <a:ext uri="{FF2B5EF4-FFF2-40B4-BE49-F238E27FC236}">
                  <a16:creationId xmlns:a16="http://schemas.microsoft.com/office/drawing/2014/main" id="{CD9CAFDB-A972-9279-684D-6B04D966AF83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3729F314-B251-44AD-E509-9438676A7BBC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EF6F9D55-0C19-99BF-97B1-A115B50AC956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0518E45B-0D0C-FC91-C57B-1E483AE0C310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3BBF3F2E-114A-290E-834D-B62198529214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CD1761FC-150D-B5D4-D75F-032463D65A94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C89F7EFF-DCF9-B0A5-D6C1-F9A6FB2CE5C9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F0913463-1709-A1B1-FE6A-C008B4169769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C86D0EA8-D0E2-ED57-E2C0-BA47EB5ED1D4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1BC28F4C-85C5-FB67-448F-ABEB89B40C73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8F6A737E-E5FB-18BB-24B8-E46480EBDF04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223D460B-5DC8-6C74-5CF1-83EBECFF18FE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28ECA183-E692-8248-B9DC-789D9D0D638A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EE30ADA0-2C62-7293-F2B6-7DEA9F0D73E4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1E7490-9953-527A-C018-3A560082E943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09167852-85A7-3117-3F22-CC31EC4ADEE9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CA88098D-030D-D417-B198-5D505F964E05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658DF7FD-84F7-F583-766A-F39CC91E2804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30F13A11-2BB2-7E84-A702-FBF806E7B900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1EDD76E8-AF16-176E-CDF7-5F0593A97146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8317E482-8778-9DAF-DFFF-BC7AFA8F2C31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F25AE837-207B-4F0D-E647-64121A19630C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8A24A4A8-A48D-B0A4-C6F6-486195154EA7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FC7EA77F-2A84-7145-A2F2-D60988C02E7F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8C618AAF-03B3-1C79-4D17-E44470693274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31EFC208-FC9C-4471-E3F0-A59F70F98D8D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1F110202-AC8B-0349-476C-D1ADF9446091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AA349186-F018-2F8C-F94E-98EA85D71564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80BC13E-91F5-5A7B-454A-415F3F99335D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68A339C-72FD-414D-03FC-46FD120B4931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4187F8C-718C-36A8-08ED-A339032EEA3A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650A978-DF56-19D8-EBF0-F8A0DA3813D9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A331CED-DF25-9786-ADD0-43D0E711D5EE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6EFAF5B-DC58-2F23-0108-4A366214BC37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971406C-C2EF-EB90-6241-12CCB691AF73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pic>
        <p:nvPicPr>
          <p:cNvPr id="201" name="Graphic 200" descr="Home with solid fill">
            <a:hlinkClick r:id="rId45" action="ppaction://hlinksldjump"/>
            <a:extLst>
              <a:ext uri="{FF2B5EF4-FFF2-40B4-BE49-F238E27FC236}">
                <a16:creationId xmlns:a16="http://schemas.microsoft.com/office/drawing/2014/main" id="{81B976C9-1A8C-0D16-244C-694ABCF59872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7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8" name="Round Same Side Corner Rectangle 17">
            <a:hlinkClick r:id="rId2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3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4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5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6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7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8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9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0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1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2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3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4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80E635-583C-EA98-F97E-D82F369F696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DCB16-7A28-F4CF-001B-B2BA17A02C89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4" name="Table 153">
            <a:extLst>
              <a:ext uri="{FF2B5EF4-FFF2-40B4-BE49-F238E27FC236}">
                <a16:creationId xmlns:a16="http://schemas.microsoft.com/office/drawing/2014/main" id="{5D8DB8B7-3EA4-0EBD-3F90-AC4537877AB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753224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40BBB0-A64C-6347-7BA9-D7AB14DC1304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08F69-723B-D7FF-5A80-BF18DCC7C8E4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EBF510F-E392-D555-CBB0-354C9C755C45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22354DD-1EF0-4FE0-7817-19EFB54546CD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487FC0-0062-3D6B-9C3C-5947792AE6B9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2120986"/>
            <a:chExt cx="1280160" cy="98755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88677B5-A384-6679-7116-6F6AC953ECC9}"/>
                </a:ext>
              </a:extLst>
            </p:cNvPr>
            <p:cNvSpPr/>
            <p:nvPr userDrawn="1"/>
          </p:nvSpPr>
          <p:spPr>
            <a:xfrm>
              <a:off x="5044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780668-5575-0447-E0B8-7E5B14A68237}"/>
                </a:ext>
              </a:extLst>
            </p:cNvPr>
            <p:cNvSpPr/>
            <p:nvPr userDrawn="1"/>
          </p:nvSpPr>
          <p:spPr>
            <a:xfrm>
              <a:off x="105306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2D65D04-880A-FCCB-5195-D2922AED30B9}"/>
                </a:ext>
              </a:extLst>
            </p:cNvPr>
            <p:cNvSpPr/>
            <p:nvPr userDrawn="1"/>
          </p:nvSpPr>
          <p:spPr>
            <a:xfrm>
              <a:off x="123594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BA8C7B-4390-12E8-D60F-FFD760F1F465}"/>
                </a:ext>
              </a:extLst>
            </p:cNvPr>
            <p:cNvSpPr/>
            <p:nvPr userDrawn="1"/>
          </p:nvSpPr>
          <p:spPr>
            <a:xfrm>
              <a:off x="14188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0093C4-2FA1-68BB-50C1-ED118E4A7E33}"/>
                </a:ext>
              </a:extLst>
            </p:cNvPr>
            <p:cNvSpPr/>
            <p:nvPr userDrawn="1"/>
          </p:nvSpPr>
          <p:spPr>
            <a:xfrm>
              <a:off x="16017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hlinkClick r:id="rId15" action="ppaction://hlinksldjump"/>
              <a:extLst>
                <a:ext uri="{FF2B5EF4-FFF2-40B4-BE49-F238E27FC236}">
                  <a16:creationId xmlns:a16="http://schemas.microsoft.com/office/drawing/2014/main" id="{122E022F-B16B-23E7-29AF-AF8FC7BE8DDB}"/>
                </a:ext>
              </a:extLst>
            </p:cNvPr>
            <p:cNvSpPr/>
            <p:nvPr userDrawn="1"/>
          </p:nvSpPr>
          <p:spPr>
            <a:xfrm>
              <a:off x="6873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" name="Rectangle 44">
              <a:hlinkClick r:id="rId16" action="ppaction://hlinksldjump"/>
              <a:extLst>
                <a:ext uri="{FF2B5EF4-FFF2-40B4-BE49-F238E27FC236}">
                  <a16:creationId xmlns:a16="http://schemas.microsoft.com/office/drawing/2014/main" id="{745F69A4-D228-B9D7-6E99-353F460151AE}"/>
                </a:ext>
              </a:extLst>
            </p:cNvPr>
            <p:cNvSpPr/>
            <p:nvPr userDrawn="1"/>
          </p:nvSpPr>
          <p:spPr>
            <a:xfrm>
              <a:off x="87018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 45">
              <a:hlinkClick r:id="rId17" action="ppaction://hlinksldjump"/>
              <a:extLst>
                <a:ext uri="{FF2B5EF4-FFF2-40B4-BE49-F238E27FC236}">
                  <a16:creationId xmlns:a16="http://schemas.microsoft.com/office/drawing/2014/main" id="{42085A21-F060-E88B-82D3-7DCC2CDEFED8}"/>
                </a:ext>
              </a:extLst>
            </p:cNvPr>
            <p:cNvSpPr/>
            <p:nvPr userDrawn="1"/>
          </p:nvSpPr>
          <p:spPr>
            <a:xfrm>
              <a:off x="105306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hlinkClick r:id="rId18" action="ppaction://hlinksldjump"/>
              <a:extLst>
                <a:ext uri="{FF2B5EF4-FFF2-40B4-BE49-F238E27FC236}">
                  <a16:creationId xmlns:a16="http://schemas.microsoft.com/office/drawing/2014/main" id="{A2D714EB-D529-7C52-A096-2177CB56DE4C}"/>
                </a:ext>
              </a:extLst>
            </p:cNvPr>
            <p:cNvSpPr/>
            <p:nvPr userDrawn="1"/>
          </p:nvSpPr>
          <p:spPr>
            <a:xfrm>
              <a:off x="123594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 47">
              <a:hlinkClick r:id="rId19" action="ppaction://hlinksldjump"/>
              <a:extLst>
                <a:ext uri="{FF2B5EF4-FFF2-40B4-BE49-F238E27FC236}">
                  <a16:creationId xmlns:a16="http://schemas.microsoft.com/office/drawing/2014/main" id="{AF06C983-A3A7-1F9F-B9AA-6489A5947DB8}"/>
                </a:ext>
              </a:extLst>
            </p:cNvPr>
            <p:cNvSpPr/>
            <p:nvPr userDrawn="1"/>
          </p:nvSpPr>
          <p:spPr>
            <a:xfrm>
              <a:off x="141882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9" name="Rectangle 48">
              <a:hlinkClick r:id="rId20" action="ppaction://hlinksldjump"/>
              <a:extLst>
                <a:ext uri="{FF2B5EF4-FFF2-40B4-BE49-F238E27FC236}">
                  <a16:creationId xmlns:a16="http://schemas.microsoft.com/office/drawing/2014/main" id="{0633DB15-4995-4A79-0791-519F1DDA2B42}"/>
                </a:ext>
              </a:extLst>
            </p:cNvPr>
            <p:cNvSpPr/>
            <p:nvPr userDrawn="1"/>
          </p:nvSpPr>
          <p:spPr>
            <a:xfrm>
              <a:off x="1601708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0" name="Rectangle 49">
              <a:hlinkClick r:id="rId21" action="ppaction://hlinksldjump"/>
              <a:extLst>
                <a:ext uri="{FF2B5EF4-FFF2-40B4-BE49-F238E27FC236}">
                  <a16:creationId xmlns:a16="http://schemas.microsoft.com/office/drawing/2014/main" id="{CA45C098-7183-2BA9-B79E-D920C597CAF1}"/>
                </a:ext>
              </a:extLst>
            </p:cNvPr>
            <p:cNvSpPr/>
            <p:nvPr userDrawn="1"/>
          </p:nvSpPr>
          <p:spPr>
            <a:xfrm>
              <a:off x="5044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1" name="Rectangle 50">
              <a:hlinkClick r:id="rId22" action="ppaction://hlinksldjump"/>
              <a:extLst>
                <a:ext uri="{FF2B5EF4-FFF2-40B4-BE49-F238E27FC236}">
                  <a16:creationId xmlns:a16="http://schemas.microsoft.com/office/drawing/2014/main" id="{AEF2CB4D-DB8F-6FF9-3A7D-E45979DBE1F3}"/>
                </a:ext>
              </a:extLst>
            </p:cNvPr>
            <p:cNvSpPr/>
            <p:nvPr userDrawn="1"/>
          </p:nvSpPr>
          <p:spPr>
            <a:xfrm>
              <a:off x="6873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2" name="Rectangle 51">
              <a:hlinkClick r:id="rId23" action="ppaction://hlinksldjump"/>
              <a:extLst>
                <a:ext uri="{FF2B5EF4-FFF2-40B4-BE49-F238E27FC236}">
                  <a16:creationId xmlns:a16="http://schemas.microsoft.com/office/drawing/2014/main" id="{0B8132FF-7E9C-FF77-7E6B-712DC0372467}"/>
                </a:ext>
              </a:extLst>
            </p:cNvPr>
            <p:cNvSpPr/>
            <p:nvPr userDrawn="1"/>
          </p:nvSpPr>
          <p:spPr>
            <a:xfrm>
              <a:off x="87018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3" name="Rectangle 52">
              <a:hlinkClick r:id="rId24" action="ppaction://hlinksldjump"/>
              <a:extLst>
                <a:ext uri="{FF2B5EF4-FFF2-40B4-BE49-F238E27FC236}">
                  <a16:creationId xmlns:a16="http://schemas.microsoft.com/office/drawing/2014/main" id="{93A22AF3-D1FF-DBC9-5BA0-01F9E205B782}"/>
                </a:ext>
              </a:extLst>
            </p:cNvPr>
            <p:cNvSpPr/>
            <p:nvPr userDrawn="1"/>
          </p:nvSpPr>
          <p:spPr>
            <a:xfrm>
              <a:off x="105306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4" name="Rectangle 53">
              <a:hlinkClick r:id="rId25" action="ppaction://hlinksldjump"/>
              <a:extLst>
                <a:ext uri="{FF2B5EF4-FFF2-40B4-BE49-F238E27FC236}">
                  <a16:creationId xmlns:a16="http://schemas.microsoft.com/office/drawing/2014/main" id="{24A073C8-E2B2-F343-0244-22165A315E2F}"/>
                </a:ext>
              </a:extLst>
            </p:cNvPr>
            <p:cNvSpPr/>
            <p:nvPr userDrawn="1"/>
          </p:nvSpPr>
          <p:spPr>
            <a:xfrm>
              <a:off x="123594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5" name="Rectangle 54">
              <a:hlinkClick r:id="rId26" action="ppaction://hlinksldjump"/>
              <a:extLst>
                <a:ext uri="{FF2B5EF4-FFF2-40B4-BE49-F238E27FC236}">
                  <a16:creationId xmlns:a16="http://schemas.microsoft.com/office/drawing/2014/main" id="{58A83455-3EE9-7410-5C3C-D55431076119}"/>
                </a:ext>
              </a:extLst>
            </p:cNvPr>
            <p:cNvSpPr/>
            <p:nvPr userDrawn="1"/>
          </p:nvSpPr>
          <p:spPr>
            <a:xfrm>
              <a:off x="141882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6" name="Rectangle 55">
              <a:hlinkClick r:id="rId27" action="ppaction://hlinksldjump"/>
              <a:extLst>
                <a:ext uri="{FF2B5EF4-FFF2-40B4-BE49-F238E27FC236}">
                  <a16:creationId xmlns:a16="http://schemas.microsoft.com/office/drawing/2014/main" id="{01906273-134D-5F03-8452-47559C49EA42}"/>
                </a:ext>
              </a:extLst>
            </p:cNvPr>
            <p:cNvSpPr/>
            <p:nvPr userDrawn="1"/>
          </p:nvSpPr>
          <p:spPr>
            <a:xfrm>
              <a:off x="1601708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8" name="Rectangle 57">
              <a:hlinkClick r:id="rId28" action="ppaction://hlinksldjump"/>
              <a:extLst>
                <a:ext uri="{FF2B5EF4-FFF2-40B4-BE49-F238E27FC236}">
                  <a16:creationId xmlns:a16="http://schemas.microsoft.com/office/drawing/2014/main" id="{3FB9ACA3-41C5-218A-ADD3-4CAAFFFC5594}"/>
                </a:ext>
              </a:extLst>
            </p:cNvPr>
            <p:cNvSpPr/>
            <p:nvPr userDrawn="1"/>
          </p:nvSpPr>
          <p:spPr>
            <a:xfrm>
              <a:off x="5044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9" name="Rectangle 58">
              <a:hlinkClick r:id="rId29" action="ppaction://hlinksldjump"/>
              <a:extLst>
                <a:ext uri="{FF2B5EF4-FFF2-40B4-BE49-F238E27FC236}">
                  <a16:creationId xmlns:a16="http://schemas.microsoft.com/office/drawing/2014/main" id="{B8881FBF-9092-F4E7-C1FE-822CF78AD700}"/>
                </a:ext>
              </a:extLst>
            </p:cNvPr>
            <p:cNvSpPr/>
            <p:nvPr userDrawn="1"/>
          </p:nvSpPr>
          <p:spPr>
            <a:xfrm>
              <a:off x="6873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0" name="Rectangle 59">
              <a:hlinkClick r:id="rId30" action="ppaction://hlinksldjump"/>
              <a:extLst>
                <a:ext uri="{FF2B5EF4-FFF2-40B4-BE49-F238E27FC236}">
                  <a16:creationId xmlns:a16="http://schemas.microsoft.com/office/drawing/2014/main" id="{2E9A6934-0B33-4B27-1910-194E6E139CF0}"/>
                </a:ext>
              </a:extLst>
            </p:cNvPr>
            <p:cNvSpPr/>
            <p:nvPr userDrawn="1"/>
          </p:nvSpPr>
          <p:spPr>
            <a:xfrm>
              <a:off x="87018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2" name="Rectangle 61">
              <a:hlinkClick r:id="rId31" action="ppaction://hlinksldjump"/>
              <a:extLst>
                <a:ext uri="{FF2B5EF4-FFF2-40B4-BE49-F238E27FC236}">
                  <a16:creationId xmlns:a16="http://schemas.microsoft.com/office/drawing/2014/main" id="{4F77A1EC-51BD-32C7-6D6C-EEFAC422D076}"/>
                </a:ext>
              </a:extLst>
            </p:cNvPr>
            <p:cNvSpPr/>
            <p:nvPr userDrawn="1"/>
          </p:nvSpPr>
          <p:spPr>
            <a:xfrm>
              <a:off x="105306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3" name="Rectangle 62">
              <a:hlinkClick r:id="rId32" action="ppaction://hlinksldjump"/>
              <a:extLst>
                <a:ext uri="{FF2B5EF4-FFF2-40B4-BE49-F238E27FC236}">
                  <a16:creationId xmlns:a16="http://schemas.microsoft.com/office/drawing/2014/main" id="{5031E885-D540-0A52-2EB7-2D03AB860D8B}"/>
                </a:ext>
              </a:extLst>
            </p:cNvPr>
            <p:cNvSpPr/>
            <p:nvPr userDrawn="1"/>
          </p:nvSpPr>
          <p:spPr>
            <a:xfrm>
              <a:off x="123594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4" name="Rectangle 63">
              <a:hlinkClick r:id="rId33" action="ppaction://hlinksldjump"/>
              <a:extLst>
                <a:ext uri="{FF2B5EF4-FFF2-40B4-BE49-F238E27FC236}">
                  <a16:creationId xmlns:a16="http://schemas.microsoft.com/office/drawing/2014/main" id="{16536B76-6974-F8C7-3F54-139AF90109C0}"/>
                </a:ext>
              </a:extLst>
            </p:cNvPr>
            <p:cNvSpPr/>
            <p:nvPr userDrawn="1"/>
          </p:nvSpPr>
          <p:spPr>
            <a:xfrm>
              <a:off x="141882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5" name="Rectangle 6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EA23AA6-8A78-4983-A25F-D926A2C21A4E}"/>
                </a:ext>
              </a:extLst>
            </p:cNvPr>
            <p:cNvSpPr/>
            <p:nvPr userDrawn="1"/>
          </p:nvSpPr>
          <p:spPr>
            <a:xfrm>
              <a:off x="1601708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6" name="Rectangle 65">
              <a:hlinkClick r:id="rId35" action="ppaction://hlinksldjump"/>
              <a:extLst>
                <a:ext uri="{FF2B5EF4-FFF2-40B4-BE49-F238E27FC236}">
                  <a16:creationId xmlns:a16="http://schemas.microsoft.com/office/drawing/2014/main" id="{B6F998B6-D204-9366-F5E0-E5B53ACDAEF7}"/>
                </a:ext>
              </a:extLst>
            </p:cNvPr>
            <p:cNvSpPr/>
            <p:nvPr userDrawn="1"/>
          </p:nvSpPr>
          <p:spPr>
            <a:xfrm>
              <a:off x="5044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7" name="Rectangle 6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6BE0CA4-DEE6-48BC-1D4A-7C1A9FBE36ED}"/>
                </a:ext>
              </a:extLst>
            </p:cNvPr>
            <p:cNvSpPr/>
            <p:nvPr userDrawn="1"/>
          </p:nvSpPr>
          <p:spPr>
            <a:xfrm>
              <a:off x="6873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8" name="Rectangle 67">
              <a:hlinkClick r:id="rId37" action="ppaction://hlinksldjump"/>
              <a:extLst>
                <a:ext uri="{FF2B5EF4-FFF2-40B4-BE49-F238E27FC236}">
                  <a16:creationId xmlns:a16="http://schemas.microsoft.com/office/drawing/2014/main" id="{6AE66D31-5670-B1A7-B62E-0C165821FE19}"/>
                </a:ext>
              </a:extLst>
            </p:cNvPr>
            <p:cNvSpPr/>
            <p:nvPr userDrawn="1"/>
          </p:nvSpPr>
          <p:spPr>
            <a:xfrm>
              <a:off x="87018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0" name="Rectangle 69">
              <a:hlinkClick r:id="rId38" action="ppaction://hlinksldjump"/>
              <a:extLst>
                <a:ext uri="{FF2B5EF4-FFF2-40B4-BE49-F238E27FC236}">
                  <a16:creationId xmlns:a16="http://schemas.microsoft.com/office/drawing/2014/main" id="{51B3B0AA-643D-4772-5ECE-9E08E80DB75F}"/>
                </a:ext>
              </a:extLst>
            </p:cNvPr>
            <p:cNvSpPr/>
            <p:nvPr userDrawn="1"/>
          </p:nvSpPr>
          <p:spPr>
            <a:xfrm>
              <a:off x="105306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4" name="Rectangle 103">
              <a:hlinkClick r:id="rId39" action="ppaction://hlinksldjump"/>
              <a:extLst>
                <a:ext uri="{FF2B5EF4-FFF2-40B4-BE49-F238E27FC236}">
                  <a16:creationId xmlns:a16="http://schemas.microsoft.com/office/drawing/2014/main" id="{E5A40ACA-F9E9-CF02-9C91-31BA8FAA8BB2}"/>
                </a:ext>
              </a:extLst>
            </p:cNvPr>
            <p:cNvSpPr/>
            <p:nvPr userDrawn="1"/>
          </p:nvSpPr>
          <p:spPr>
            <a:xfrm>
              <a:off x="123594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5" name="Rectangle 104">
              <a:hlinkClick r:id="rId40" action="ppaction://hlinksldjump"/>
              <a:extLst>
                <a:ext uri="{FF2B5EF4-FFF2-40B4-BE49-F238E27FC236}">
                  <a16:creationId xmlns:a16="http://schemas.microsoft.com/office/drawing/2014/main" id="{AF19E927-5854-56DD-D5E7-0C91083B3DF9}"/>
                </a:ext>
              </a:extLst>
            </p:cNvPr>
            <p:cNvSpPr/>
            <p:nvPr userDrawn="1"/>
          </p:nvSpPr>
          <p:spPr>
            <a:xfrm>
              <a:off x="141882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6" name="Rectangle 105">
              <a:hlinkClick r:id="rId41" action="ppaction://hlinksldjump"/>
              <a:extLst>
                <a:ext uri="{FF2B5EF4-FFF2-40B4-BE49-F238E27FC236}">
                  <a16:creationId xmlns:a16="http://schemas.microsoft.com/office/drawing/2014/main" id="{F89EA4CD-997D-768F-1592-F1C085CAC065}"/>
                </a:ext>
              </a:extLst>
            </p:cNvPr>
            <p:cNvSpPr/>
            <p:nvPr userDrawn="1"/>
          </p:nvSpPr>
          <p:spPr>
            <a:xfrm>
              <a:off x="1601708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7" name="Rectangle 106">
              <a:hlinkClick r:id="rId42" action="ppaction://hlinksldjump"/>
              <a:extLst>
                <a:ext uri="{FF2B5EF4-FFF2-40B4-BE49-F238E27FC236}">
                  <a16:creationId xmlns:a16="http://schemas.microsoft.com/office/drawing/2014/main" id="{86370CF3-7F80-6E98-ED4B-D31E44F06D0C}"/>
                </a:ext>
              </a:extLst>
            </p:cNvPr>
            <p:cNvSpPr/>
            <p:nvPr userDrawn="1"/>
          </p:nvSpPr>
          <p:spPr>
            <a:xfrm>
              <a:off x="50442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8" name="Rectangle 107">
              <a:hlinkClick r:id="rId43" action="ppaction://hlinksldjump"/>
              <a:extLst>
                <a:ext uri="{FF2B5EF4-FFF2-40B4-BE49-F238E27FC236}">
                  <a16:creationId xmlns:a16="http://schemas.microsoft.com/office/drawing/2014/main" id="{FD4C7446-6033-B16C-D521-173DDB09EA7C}"/>
                </a:ext>
              </a:extLst>
            </p:cNvPr>
            <p:cNvSpPr/>
            <p:nvPr userDrawn="1"/>
          </p:nvSpPr>
          <p:spPr>
            <a:xfrm>
              <a:off x="68730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9" name="Rectangle 108">
              <a:hlinkClick r:id="rId44" action="ppaction://hlinksldjump"/>
              <a:extLst>
                <a:ext uri="{FF2B5EF4-FFF2-40B4-BE49-F238E27FC236}">
                  <a16:creationId xmlns:a16="http://schemas.microsoft.com/office/drawing/2014/main" id="{2BFC0FD8-F7C0-B93A-FFFB-5EC8192759A9}"/>
                </a:ext>
              </a:extLst>
            </p:cNvPr>
            <p:cNvSpPr/>
            <p:nvPr userDrawn="1"/>
          </p:nvSpPr>
          <p:spPr>
            <a:xfrm>
              <a:off x="870188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DE7F8E4-99C8-0F42-B094-E0FDFE292349}"/>
                </a:ext>
              </a:extLst>
            </p:cNvPr>
            <p:cNvSpPr/>
            <p:nvPr userDrawn="1"/>
          </p:nvSpPr>
          <p:spPr>
            <a:xfrm>
              <a:off x="5044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18C1D7D-EF76-2B12-3A71-949F00A6F75A}"/>
                </a:ext>
              </a:extLst>
            </p:cNvPr>
            <p:cNvSpPr/>
            <p:nvPr userDrawn="1"/>
          </p:nvSpPr>
          <p:spPr>
            <a:xfrm>
              <a:off x="6873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7116B42-87CF-07B2-2B1E-732E12BD6388}"/>
                </a:ext>
              </a:extLst>
            </p:cNvPr>
            <p:cNvSpPr/>
            <p:nvPr userDrawn="1"/>
          </p:nvSpPr>
          <p:spPr>
            <a:xfrm>
              <a:off x="87018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7A3A74A-1350-3D0E-877D-D93FCB1D1B10}"/>
                </a:ext>
              </a:extLst>
            </p:cNvPr>
            <p:cNvSpPr/>
            <p:nvPr userDrawn="1"/>
          </p:nvSpPr>
          <p:spPr>
            <a:xfrm>
              <a:off x="105306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4659EEE-0EA4-7E9E-A413-4E05281FF5F5}"/>
                </a:ext>
              </a:extLst>
            </p:cNvPr>
            <p:cNvSpPr/>
            <p:nvPr userDrawn="1"/>
          </p:nvSpPr>
          <p:spPr>
            <a:xfrm>
              <a:off x="123594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8B03AF4-F4CB-40E4-2BEB-55A5E2511C94}"/>
                </a:ext>
              </a:extLst>
            </p:cNvPr>
            <p:cNvSpPr/>
            <p:nvPr userDrawn="1"/>
          </p:nvSpPr>
          <p:spPr>
            <a:xfrm>
              <a:off x="141882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98CB1F1-7B99-C1A7-BEF7-887536162837}"/>
                </a:ext>
              </a:extLst>
            </p:cNvPr>
            <p:cNvSpPr/>
            <p:nvPr userDrawn="1"/>
          </p:nvSpPr>
          <p:spPr>
            <a:xfrm>
              <a:off x="1601708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pic>
        <p:nvPicPr>
          <p:cNvPr id="117" name="Graphic 116" descr="Home with solid fill">
            <a:hlinkClick r:id="rId45" action="ppaction://hlinksldjump"/>
            <a:extLst>
              <a:ext uri="{FF2B5EF4-FFF2-40B4-BE49-F238E27FC236}">
                <a16:creationId xmlns:a16="http://schemas.microsoft.com/office/drawing/2014/main" id="{4C004902-BA4E-A188-9DE9-D2703790E46A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52ABDA94-6045-756A-7393-46C37AEF9072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D03CE32B-1537-BAA8-FDE2-580A0821FC7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74768924-1119-3EDE-30FA-E51EF74B1520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68381B65-AF56-C7D4-7DE2-59D30E2FC5B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045D3880-348D-B2AD-C350-985B48DB3BF8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739C504A-6F7E-CBF0-C981-A3636D152917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B1FDDA9C-0465-B400-0D78-B8BE8F3DA7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AA4F6FC6-E4C7-55C4-4A56-6CF47FA083F0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E93C5B57-F6E6-1531-2CF8-FBEBA939B2C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C932D6D9-9816-C6E8-B917-2C8158E91F4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743C2585-8612-D921-3FB4-2DB8C90BB8B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CF5736F1-5BB0-40C8-B0DC-8DF02EBB77C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D836EDF9-380C-B917-9E3D-93886331323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aphicFrame>
        <p:nvGraphicFramePr>
          <p:cNvPr id="63" name="Table 153">
            <a:extLst>
              <a:ext uri="{FF2B5EF4-FFF2-40B4-BE49-F238E27FC236}">
                <a16:creationId xmlns:a16="http://schemas.microsoft.com/office/drawing/2014/main" id="{75C2BABA-F49E-F0E2-CA92-C4062BC9DD5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986912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17AF7012-37C4-CEAE-E13C-92E777CDBAA4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2915214-F22A-C527-FC3F-9239897FC82B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2120986"/>
            <a:chExt cx="1280160" cy="98755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FF97932-0E91-E801-FD80-B2D66B1C5CDE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hlinkClick r:id="rId15" action="ppaction://hlinksldjump"/>
              <a:extLst>
                <a:ext uri="{FF2B5EF4-FFF2-40B4-BE49-F238E27FC236}">
                  <a16:creationId xmlns:a16="http://schemas.microsoft.com/office/drawing/2014/main" id="{57C063D1-FBFA-5E6B-CF79-DDF5005B23CE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tangle 67">
              <a:hlinkClick r:id="rId16" action="ppaction://hlinksldjump"/>
              <a:extLst>
                <a:ext uri="{FF2B5EF4-FFF2-40B4-BE49-F238E27FC236}">
                  <a16:creationId xmlns:a16="http://schemas.microsoft.com/office/drawing/2014/main" id="{FA1249D5-76CF-DCB7-63E1-94202E73147B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9" name="Rectangle 68">
              <a:hlinkClick r:id="rId17" action="ppaction://hlinksldjump"/>
              <a:extLst>
                <a:ext uri="{FF2B5EF4-FFF2-40B4-BE49-F238E27FC236}">
                  <a16:creationId xmlns:a16="http://schemas.microsoft.com/office/drawing/2014/main" id="{1FEE6367-02E2-C850-A5B1-72F3FE4F56B8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58EC7D4D-49F3-8A3F-EF63-BE5488E035F1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68AF64E4-9996-4B98-59F5-7D99D0D3F907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D8F28C8B-BDB0-2D06-D3CE-097505BEEF8E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355681B7-27ED-1D0A-53A7-FFF708AD4790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9A7A9E6B-62AA-8204-CBE6-8546E07D5303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09202D27-46E0-F7A6-1F91-296E7AB27DF4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EA79C8C4-B78E-B940-0CC9-0D8444AE1473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9048E435-90A3-5874-1CD1-BEB21ED7979C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3D43CC7B-BF0F-F48E-5F55-EB4A53C229EB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2CAF8CCC-B69E-8DBC-67D4-D8884150AFAE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877D8505-9A78-AB07-65A8-8AF80AD45491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EAB46653-0BDC-CC99-97D2-BB2CB67D91A9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A82FEBE0-FFC9-0C0D-A184-04D0A6034F61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BDE8A3D4-1C73-2317-8C1C-A73D61BA8126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636CF967-4ECA-596D-E947-9B2FA705A75B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EE619E3B-0A3F-99CF-A059-F1E02BFBCB8D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2C49B123-9AD1-10F2-0981-351E4B2C4094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E1C93D37-A67E-5E5C-856C-6FF3507768C2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00D04DDE-546E-03E4-A935-EB7975E35026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947EAFB9-ACD7-8846-5642-9F46900A6F5D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79B879C4-DFEE-EC04-F8C8-458FED4C65BD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0FEEB9FF-D861-C8F6-FB84-864F67EAA868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E8B6751C-6C62-A4F9-04B1-13F3B78A616E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55BA8FDE-11F9-B3A6-2F23-670FD23837B5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81ED2AE0-E856-20A7-B4A8-DBFCEC855FBA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05866E23-7F1A-82B2-236B-540C39E6F8E4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363F270B-249E-3609-DFED-2522ED6162ED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F0CA5891-BFE0-0BCA-915E-66AACF84D7A4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DF3D625-1D6D-2BBF-638F-66FB9C8CEE97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8492947-D1F0-47EF-FF3B-ABD80258E171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ADB214-E217-E378-5045-328A7768AA6B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1204AD7-B82B-2BFB-06AD-B8B29E02A335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7338966-304C-5C8F-D02C-334AE645428B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4067454-4F63-C52E-80ED-5C7AA197E534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6DB521B-00AD-44CE-33C0-00F50069797D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7330B7E-6412-A32E-B185-6809C8A30BC2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9ABFEB7-A23C-93A8-E401-1899274442C1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ECAB581-7072-6994-E6BF-D56755D2F12A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pic>
        <p:nvPicPr>
          <p:cNvPr id="108" name="Graphic 107" descr="Home with solid fill">
            <a:hlinkClick r:id="rId46" action="ppaction://hlinksldjump"/>
            <a:extLst>
              <a:ext uri="{FF2B5EF4-FFF2-40B4-BE49-F238E27FC236}">
                <a16:creationId xmlns:a16="http://schemas.microsoft.com/office/drawing/2014/main" id="{71C82B98-AE57-F7A9-EC88-021D7C290F65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8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B8C0E-7288-B9CD-A432-0AEDD1ADE229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C7D19-0B20-EEF9-0F0B-EB9095CC4521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5" name="Table 153">
            <a:extLst>
              <a:ext uri="{FF2B5EF4-FFF2-40B4-BE49-F238E27FC236}">
                <a16:creationId xmlns:a16="http://schemas.microsoft.com/office/drawing/2014/main" id="{B0ED149E-462F-1E9E-A680-C12F23A66AF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753224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A18AA6-FB00-0CE5-D4A7-E1E5519FAC0A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30E01F-DBBD-A579-9D64-CD2D85E95143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B7C6DF-8D36-244F-E0D9-80F3D95CA51C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9B47829-27B4-622A-7176-819A652D31AA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A579166-4D37-A1EF-D9BE-6AB9D48ECD49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2120986"/>
            <a:chExt cx="1280160" cy="9875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C4C0BF5-8387-E3A2-4CC0-A5871DCAAAAF}"/>
                </a:ext>
              </a:extLst>
            </p:cNvPr>
            <p:cNvSpPr/>
            <p:nvPr userDrawn="1"/>
          </p:nvSpPr>
          <p:spPr>
            <a:xfrm>
              <a:off x="218724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hlinkClick r:id="rId18" action="ppaction://hlinksldjump"/>
              <a:extLst>
                <a:ext uri="{FF2B5EF4-FFF2-40B4-BE49-F238E27FC236}">
                  <a16:creationId xmlns:a16="http://schemas.microsoft.com/office/drawing/2014/main" id="{3CD22543-96F3-51F2-C4F8-DA36D8F52068}"/>
                </a:ext>
              </a:extLst>
            </p:cNvPr>
            <p:cNvSpPr/>
            <p:nvPr userDrawn="1"/>
          </p:nvSpPr>
          <p:spPr>
            <a:xfrm>
              <a:off x="237012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>
              <a:hlinkClick r:id="rId19" action="ppaction://hlinksldjump"/>
              <a:extLst>
                <a:ext uri="{FF2B5EF4-FFF2-40B4-BE49-F238E27FC236}">
                  <a16:creationId xmlns:a16="http://schemas.microsoft.com/office/drawing/2014/main" id="{720A8F1C-0B0D-56F4-2175-F72A22A53D89}"/>
                </a:ext>
              </a:extLst>
            </p:cNvPr>
            <p:cNvSpPr/>
            <p:nvPr userDrawn="1"/>
          </p:nvSpPr>
          <p:spPr>
            <a:xfrm>
              <a:off x="255300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1" name="Rectangle 40">
              <a:hlinkClick r:id="rId20" action="ppaction://hlinksldjump"/>
              <a:extLst>
                <a:ext uri="{FF2B5EF4-FFF2-40B4-BE49-F238E27FC236}">
                  <a16:creationId xmlns:a16="http://schemas.microsoft.com/office/drawing/2014/main" id="{9D9D6533-4A5D-E3B7-0E24-163C3DCB748E}"/>
                </a:ext>
              </a:extLst>
            </p:cNvPr>
            <p:cNvSpPr/>
            <p:nvPr userDrawn="1"/>
          </p:nvSpPr>
          <p:spPr>
            <a:xfrm>
              <a:off x="27358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2" name="Rectangle 41">
              <a:hlinkClick r:id="rId21" action="ppaction://hlinksldjump"/>
              <a:extLst>
                <a:ext uri="{FF2B5EF4-FFF2-40B4-BE49-F238E27FC236}">
                  <a16:creationId xmlns:a16="http://schemas.microsoft.com/office/drawing/2014/main" id="{FEA65CE5-B299-ECEF-A1E2-6D445C282B20}"/>
                </a:ext>
              </a:extLst>
            </p:cNvPr>
            <p:cNvSpPr/>
            <p:nvPr userDrawn="1"/>
          </p:nvSpPr>
          <p:spPr>
            <a:xfrm>
              <a:off x="29187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 42">
              <a:hlinkClick r:id="rId22" action="ppaction://hlinksldjump"/>
              <a:extLst>
                <a:ext uri="{FF2B5EF4-FFF2-40B4-BE49-F238E27FC236}">
                  <a16:creationId xmlns:a16="http://schemas.microsoft.com/office/drawing/2014/main" id="{D2DB4EC2-0973-EDFB-261B-22549C361B4B}"/>
                </a:ext>
              </a:extLst>
            </p:cNvPr>
            <p:cNvSpPr/>
            <p:nvPr userDrawn="1"/>
          </p:nvSpPr>
          <p:spPr>
            <a:xfrm>
              <a:off x="18214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hlinkClick r:id="rId23" action="ppaction://hlinksldjump"/>
              <a:extLst>
                <a:ext uri="{FF2B5EF4-FFF2-40B4-BE49-F238E27FC236}">
                  <a16:creationId xmlns:a16="http://schemas.microsoft.com/office/drawing/2014/main" id="{1DD8E07B-F87A-8507-A1C5-894E5B057E79}"/>
                </a:ext>
              </a:extLst>
            </p:cNvPr>
            <p:cNvSpPr/>
            <p:nvPr userDrawn="1"/>
          </p:nvSpPr>
          <p:spPr>
            <a:xfrm>
              <a:off x="20043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5" name="Rectangle 44">
              <a:hlinkClick r:id="rId24" action="ppaction://hlinksldjump"/>
              <a:extLst>
                <a:ext uri="{FF2B5EF4-FFF2-40B4-BE49-F238E27FC236}">
                  <a16:creationId xmlns:a16="http://schemas.microsoft.com/office/drawing/2014/main" id="{7B7C63D5-33C8-3C14-48A4-1994489AF677}"/>
                </a:ext>
              </a:extLst>
            </p:cNvPr>
            <p:cNvSpPr/>
            <p:nvPr userDrawn="1"/>
          </p:nvSpPr>
          <p:spPr>
            <a:xfrm>
              <a:off x="218724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6" name="Rectangle 45">
              <a:hlinkClick r:id="rId25" action="ppaction://hlinksldjump"/>
              <a:extLst>
                <a:ext uri="{FF2B5EF4-FFF2-40B4-BE49-F238E27FC236}">
                  <a16:creationId xmlns:a16="http://schemas.microsoft.com/office/drawing/2014/main" id="{CF47858A-491D-9E6A-5904-1F62BB3FFC53}"/>
                </a:ext>
              </a:extLst>
            </p:cNvPr>
            <p:cNvSpPr/>
            <p:nvPr userDrawn="1"/>
          </p:nvSpPr>
          <p:spPr>
            <a:xfrm>
              <a:off x="237012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7" name="Rectangle 46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710822-642B-0DDE-9356-22C694F36150}"/>
                </a:ext>
              </a:extLst>
            </p:cNvPr>
            <p:cNvSpPr/>
            <p:nvPr userDrawn="1"/>
          </p:nvSpPr>
          <p:spPr>
            <a:xfrm>
              <a:off x="255300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8" name="Rectangle 47">
              <a:hlinkClick r:id="rId27" action="ppaction://hlinksldjump"/>
              <a:extLst>
                <a:ext uri="{FF2B5EF4-FFF2-40B4-BE49-F238E27FC236}">
                  <a16:creationId xmlns:a16="http://schemas.microsoft.com/office/drawing/2014/main" id="{B801F8A1-2282-FD63-3793-455BEDF69F14}"/>
                </a:ext>
              </a:extLst>
            </p:cNvPr>
            <p:cNvSpPr/>
            <p:nvPr userDrawn="1"/>
          </p:nvSpPr>
          <p:spPr>
            <a:xfrm>
              <a:off x="273588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9" name="Rectangle 48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B58068-4742-4BD0-EF7A-E8D20AB02A93}"/>
                </a:ext>
              </a:extLst>
            </p:cNvPr>
            <p:cNvSpPr/>
            <p:nvPr userDrawn="1"/>
          </p:nvSpPr>
          <p:spPr>
            <a:xfrm>
              <a:off x="2918761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0" name="Rectangle 49">
              <a:hlinkClick r:id="rId29" action="ppaction://hlinksldjump"/>
              <a:extLst>
                <a:ext uri="{FF2B5EF4-FFF2-40B4-BE49-F238E27FC236}">
                  <a16:creationId xmlns:a16="http://schemas.microsoft.com/office/drawing/2014/main" id="{512ABE09-FEDA-F337-5DE0-75F053ABC281}"/>
                </a:ext>
              </a:extLst>
            </p:cNvPr>
            <p:cNvSpPr/>
            <p:nvPr userDrawn="1"/>
          </p:nvSpPr>
          <p:spPr>
            <a:xfrm>
              <a:off x="18214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" name="Rectangle 50">
              <a:hlinkClick r:id="rId30" action="ppaction://hlinksldjump"/>
              <a:extLst>
                <a:ext uri="{FF2B5EF4-FFF2-40B4-BE49-F238E27FC236}">
                  <a16:creationId xmlns:a16="http://schemas.microsoft.com/office/drawing/2014/main" id="{7319E305-801B-ABC3-A786-60D7FDBDCA6A}"/>
                </a:ext>
              </a:extLst>
            </p:cNvPr>
            <p:cNvSpPr/>
            <p:nvPr userDrawn="1"/>
          </p:nvSpPr>
          <p:spPr>
            <a:xfrm>
              <a:off x="20043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2" name="Rectangle 5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82EB0F5-8555-B71C-DC6B-9391FD53C7CD}"/>
                </a:ext>
              </a:extLst>
            </p:cNvPr>
            <p:cNvSpPr/>
            <p:nvPr userDrawn="1"/>
          </p:nvSpPr>
          <p:spPr>
            <a:xfrm>
              <a:off x="218724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3" name="Rectangle 52">
              <a:hlinkClick r:id="rId32" action="ppaction://hlinksldjump"/>
              <a:extLst>
                <a:ext uri="{FF2B5EF4-FFF2-40B4-BE49-F238E27FC236}">
                  <a16:creationId xmlns:a16="http://schemas.microsoft.com/office/drawing/2014/main" id="{4F4EEA01-B7A4-258B-A8C7-3DB416F0DB69}"/>
                </a:ext>
              </a:extLst>
            </p:cNvPr>
            <p:cNvSpPr/>
            <p:nvPr userDrawn="1"/>
          </p:nvSpPr>
          <p:spPr>
            <a:xfrm>
              <a:off x="237012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4" name="Rectangle 53">
              <a:hlinkClick r:id="rId33" action="ppaction://hlinksldjump"/>
              <a:extLst>
                <a:ext uri="{FF2B5EF4-FFF2-40B4-BE49-F238E27FC236}">
                  <a16:creationId xmlns:a16="http://schemas.microsoft.com/office/drawing/2014/main" id="{F3B61A18-5571-70DF-58A9-8765EBB67084}"/>
                </a:ext>
              </a:extLst>
            </p:cNvPr>
            <p:cNvSpPr/>
            <p:nvPr userDrawn="1"/>
          </p:nvSpPr>
          <p:spPr>
            <a:xfrm>
              <a:off x="255300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5" name="Rectangle 54">
              <a:hlinkClick r:id="rId34" action="ppaction://hlinksldjump"/>
              <a:extLst>
                <a:ext uri="{FF2B5EF4-FFF2-40B4-BE49-F238E27FC236}">
                  <a16:creationId xmlns:a16="http://schemas.microsoft.com/office/drawing/2014/main" id="{C94B77E1-727C-3330-315E-2400DDF06DE6}"/>
                </a:ext>
              </a:extLst>
            </p:cNvPr>
            <p:cNvSpPr/>
            <p:nvPr userDrawn="1"/>
          </p:nvSpPr>
          <p:spPr>
            <a:xfrm>
              <a:off x="273588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6" name="Rectangle 55">
              <a:hlinkClick r:id="rId35" action="ppaction://hlinksldjump"/>
              <a:extLst>
                <a:ext uri="{FF2B5EF4-FFF2-40B4-BE49-F238E27FC236}">
                  <a16:creationId xmlns:a16="http://schemas.microsoft.com/office/drawing/2014/main" id="{8822758C-18A2-B2AB-C993-93B3404DC8E0}"/>
                </a:ext>
              </a:extLst>
            </p:cNvPr>
            <p:cNvSpPr/>
            <p:nvPr userDrawn="1"/>
          </p:nvSpPr>
          <p:spPr>
            <a:xfrm>
              <a:off x="2918761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8" name="Rectangle 57">
              <a:hlinkClick r:id="rId36" action="ppaction://hlinksldjump"/>
              <a:extLst>
                <a:ext uri="{FF2B5EF4-FFF2-40B4-BE49-F238E27FC236}">
                  <a16:creationId xmlns:a16="http://schemas.microsoft.com/office/drawing/2014/main" id="{F7CD7A4A-27CB-22B4-4547-C47D572A185B}"/>
                </a:ext>
              </a:extLst>
            </p:cNvPr>
            <p:cNvSpPr/>
            <p:nvPr userDrawn="1"/>
          </p:nvSpPr>
          <p:spPr>
            <a:xfrm>
              <a:off x="18214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9" name="Rectangle 58">
              <a:hlinkClick r:id="rId37" action="ppaction://hlinksldjump"/>
              <a:extLst>
                <a:ext uri="{FF2B5EF4-FFF2-40B4-BE49-F238E27FC236}">
                  <a16:creationId xmlns:a16="http://schemas.microsoft.com/office/drawing/2014/main" id="{74588728-D7F8-8FEE-6158-04547E70FAE7}"/>
                </a:ext>
              </a:extLst>
            </p:cNvPr>
            <p:cNvSpPr/>
            <p:nvPr userDrawn="1"/>
          </p:nvSpPr>
          <p:spPr>
            <a:xfrm>
              <a:off x="20043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0" name="Rectangle 59">
              <a:hlinkClick r:id="rId38" action="ppaction://hlinksldjump"/>
              <a:extLst>
                <a:ext uri="{FF2B5EF4-FFF2-40B4-BE49-F238E27FC236}">
                  <a16:creationId xmlns:a16="http://schemas.microsoft.com/office/drawing/2014/main" id="{7262E706-B912-780D-160F-29D62DDFCF26}"/>
                </a:ext>
              </a:extLst>
            </p:cNvPr>
            <p:cNvSpPr/>
            <p:nvPr userDrawn="1"/>
          </p:nvSpPr>
          <p:spPr>
            <a:xfrm>
              <a:off x="218724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2" name="Rectangle 61">
              <a:hlinkClick r:id="rId39" action="ppaction://hlinksldjump"/>
              <a:extLst>
                <a:ext uri="{FF2B5EF4-FFF2-40B4-BE49-F238E27FC236}">
                  <a16:creationId xmlns:a16="http://schemas.microsoft.com/office/drawing/2014/main" id="{E7524D7B-A556-E651-676A-1DD2CB02355F}"/>
                </a:ext>
              </a:extLst>
            </p:cNvPr>
            <p:cNvSpPr/>
            <p:nvPr userDrawn="1"/>
          </p:nvSpPr>
          <p:spPr>
            <a:xfrm>
              <a:off x="237012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3" name="Rectangle 62">
              <a:hlinkClick r:id="rId40" action="ppaction://hlinksldjump"/>
              <a:extLst>
                <a:ext uri="{FF2B5EF4-FFF2-40B4-BE49-F238E27FC236}">
                  <a16:creationId xmlns:a16="http://schemas.microsoft.com/office/drawing/2014/main" id="{08A03863-2424-5D73-E619-63EF045C5816}"/>
                </a:ext>
              </a:extLst>
            </p:cNvPr>
            <p:cNvSpPr/>
            <p:nvPr userDrawn="1"/>
          </p:nvSpPr>
          <p:spPr>
            <a:xfrm>
              <a:off x="255300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4" name="Rectangle 63">
              <a:hlinkClick r:id="rId41" action="ppaction://hlinksldjump"/>
              <a:extLst>
                <a:ext uri="{FF2B5EF4-FFF2-40B4-BE49-F238E27FC236}">
                  <a16:creationId xmlns:a16="http://schemas.microsoft.com/office/drawing/2014/main" id="{8E96C194-228B-3C88-8693-AB433B7923E6}"/>
                </a:ext>
              </a:extLst>
            </p:cNvPr>
            <p:cNvSpPr/>
            <p:nvPr userDrawn="1"/>
          </p:nvSpPr>
          <p:spPr>
            <a:xfrm>
              <a:off x="273588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5" name="Rectangle 64">
              <a:hlinkClick r:id="rId42" action="ppaction://hlinksldjump"/>
              <a:extLst>
                <a:ext uri="{FF2B5EF4-FFF2-40B4-BE49-F238E27FC236}">
                  <a16:creationId xmlns:a16="http://schemas.microsoft.com/office/drawing/2014/main" id="{E7AA7D06-E8E6-7629-2AC4-0D045667C3B7}"/>
                </a:ext>
              </a:extLst>
            </p:cNvPr>
            <p:cNvSpPr/>
            <p:nvPr userDrawn="1"/>
          </p:nvSpPr>
          <p:spPr>
            <a:xfrm>
              <a:off x="2918761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6" name="Rectangle 65">
              <a:hlinkClick r:id="rId43" action="ppaction://hlinksldjump"/>
              <a:extLst>
                <a:ext uri="{FF2B5EF4-FFF2-40B4-BE49-F238E27FC236}">
                  <a16:creationId xmlns:a16="http://schemas.microsoft.com/office/drawing/2014/main" id="{25406121-26B7-6F05-88D8-58994362DFE8}"/>
                </a:ext>
              </a:extLst>
            </p:cNvPr>
            <p:cNvSpPr/>
            <p:nvPr userDrawn="1"/>
          </p:nvSpPr>
          <p:spPr>
            <a:xfrm>
              <a:off x="18214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7" name="Rectangle 66">
              <a:hlinkClick r:id="rId44" action="ppaction://hlinksldjump"/>
              <a:extLst>
                <a:ext uri="{FF2B5EF4-FFF2-40B4-BE49-F238E27FC236}">
                  <a16:creationId xmlns:a16="http://schemas.microsoft.com/office/drawing/2014/main" id="{61EBD742-4429-2FAD-9A8E-E6550501CF83}"/>
                </a:ext>
              </a:extLst>
            </p:cNvPr>
            <p:cNvSpPr/>
            <p:nvPr userDrawn="1"/>
          </p:nvSpPr>
          <p:spPr>
            <a:xfrm>
              <a:off x="20043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8" name="Rectangle 67">
              <a:hlinkClick r:id="rId45" action="ppaction://hlinksldjump"/>
              <a:extLst>
                <a:ext uri="{FF2B5EF4-FFF2-40B4-BE49-F238E27FC236}">
                  <a16:creationId xmlns:a16="http://schemas.microsoft.com/office/drawing/2014/main" id="{4AE83FB2-90A0-2515-960C-C97AB24F24A3}"/>
                </a:ext>
              </a:extLst>
            </p:cNvPr>
            <p:cNvSpPr/>
            <p:nvPr userDrawn="1"/>
          </p:nvSpPr>
          <p:spPr>
            <a:xfrm>
              <a:off x="218724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4" name="Rectangle 103">
              <a:hlinkClick r:id="rId46" action="ppaction://hlinksldjump"/>
              <a:extLst>
                <a:ext uri="{FF2B5EF4-FFF2-40B4-BE49-F238E27FC236}">
                  <a16:creationId xmlns:a16="http://schemas.microsoft.com/office/drawing/2014/main" id="{17E0DAA6-0B43-4CD6-3757-F811ADD74D59}"/>
                </a:ext>
              </a:extLst>
            </p:cNvPr>
            <p:cNvSpPr/>
            <p:nvPr userDrawn="1"/>
          </p:nvSpPr>
          <p:spPr>
            <a:xfrm>
              <a:off x="237012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5" name="Rectangle 104">
              <a:hlinkClick r:id="rId47" action="ppaction://hlinksldjump"/>
              <a:extLst>
                <a:ext uri="{FF2B5EF4-FFF2-40B4-BE49-F238E27FC236}">
                  <a16:creationId xmlns:a16="http://schemas.microsoft.com/office/drawing/2014/main" id="{D451D8FE-4500-6F47-7861-C63621B96060}"/>
                </a:ext>
              </a:extLst>
            </p:cNvPr>
            <p:cNvSpPr/>
            <p:nvPr userDrawn="1"/>
          </p:nvSpPr>
          <p:spPr>
            <a:xfrm>
              <a:off x="255300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6" name="Rectangle 105">
              <a:hlinkClick r:id="rId48" action="ppaction://hlinksldjump"/>
              <a:extLst>
                <a:ext uri="{FF2B5EF4-FFF2-40B4-BE49-F238E27FC236}">
                  <a16:creationId xmlns:a16="http://schemas.microsoft.com/office/drawing/2014/main" id="{87AF041A-99AF-4959-F5E3-4109C12EB96E}"/>
                </a:ext>
              </a:extLst>
            </p:cNvPr>
            <p:cNvSpPr/>
            <p:nvPr userDrawn="1"/>
          </p:nvSpPr>
          <p:spPr>
            <a:xfrm>
              <a:off x="273588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1520E66-8031-4A63-FD69-065D1A2357BC}"/>
                </a:ext>
              </a:extLst>
            </p:cNvPr>
            <p:cNvSpPr/>
            <p:nvPr userDrawn="1"/>
          </p:nvSpPr>
          <p:spPr>
            <a:xfrm>
              <a:off x="2918761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905D5B5-9ED7-D80D-687C-DF787FB08C73}"/>
                </a:ext>
              </a:extLst>
            </p:cNvPr>
            <p:cNvSpPr/>
            <p:nvPr userDrawn="1"/>
          </p:nvSpPr>
          <p:spPr>
            <a:xfrm>
              <a:off x="182148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727B7F8-063C-BFF7-FF60-309A992CFD71}"/>
                </a:ext>
              </a:extLst>
            </p:cNvPr>
            <p:cNvSpPr/>
            <p:nvPr userDrawn="1"/>
          </p:nvSpPr>
          <p:spPr>
            <a:xfrm>
              <a:off x="2004361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EB34239-E449-33A6-DA21-F8062CECEB32}"/>
                </a:ext>
              </a:extLst>
            </p:cNvPr>
            <p:cNvSpPr/>
            <p:nvPr userDrawn="1"/>
          </p:nvSpPr>
          <p:spPr>
            <a:xfrm>
              <a:off x="18214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3029DDE-2BBE-8B3D-4D86-969AD7E05DD2}"/>
                </a:ext>
              </a:extLst>
            </p:cNvPr>
            <p:cNvSpPr/>
            <p:nvPr userDrawn="1"/>
          </p:nvSpPr>
          <p:spPr>
            <a:xfrm>
              <a:off x="20043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BB0401C-8E56-6E97-C671-C57F6B2E8D9C}"/>
                </a:ext>
              </a:extLst>
            </p:cNvPr>
            <p:cNvSpPr/>
            <p:nvPr userDrawn="1"/>
          </p:nvSpPr>
          <p:spPr>
            <a:xfrm>
              <a:off x="218724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91B0A66-CCFB-D0EF-FB72-9DA2E78DAD9F}"/>
                </a:ext>
              </a:extLst>
            </p:cNvPr>
            <p:cNvSpPr/>
            <p:nvPr userDrawn="1"/>
          </p:nvSpPr>
          <p:spPr>
            <a:xfrm>
              <a:off x="237012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B29001E-D6C6-1BBE-4032-D1A0BEBDECFE}"/>
                </a:ext>
              </a:extLst>
            </p:cNvPr>
            <p:cNvSpPr/>
            <p:nvPr userDrawn="1"/>
          </p:nvSpPr>
          <p:spPr>
            <a:xfrm>
              <a:off x="255300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40E316B-F3A8-E56B-412C-DDBABE246A1A}"/>
                </a:ext>
              </a:extLst>
            </p:cNvPr>
            <p:cNvSpPr/>
            <p:nvPr userDrawn="1"/>
          </p:nvSpPr>
          <p:spPr>
            <a:xfrm>
              <a:off x="273588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60DAF0A-5543-5863-2E68-F8E56242986A}"/>
                </a:ext>
              </a:extLst>
            </p:cNvPr>
            <p:cNvSpPr/>
            <p:nvPr userDrawn="1"/>
          </p:nvSpPr>
          <p:spPr>
            <a:xfrm>
              <a:off x="2918761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391682B7-9C56-D11D-238E-6022D1B475D3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6D3D56AE-66D5-6445-5FE7-0D9951D4315C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478A27B7-07B4-90F1-37E0-7012E903A8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C20F582B-AFB7-A594-CE12-53515D0ED58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8B830760-5C2B-781A-8469-9FCF6B89941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CC2C7210-2808-AD7F-AF13-EA1CA6E059B9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DBC4069A-88B4-15FA-EF82-102292C43F5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50BE0484-C7ED-5056-D9E4-EDCF9F44757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43C822FF-A294-D701-2D76-FC59F3AAC94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34FA2981-E24B-E666-A3F7-0AD2DE788188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6E54D24E-E638-28D9-9566-D6917F23337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242DEF75-B39F-230F-CDA7-C2F319DD5D7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4759C9C6-879E-209C-7DB5-26B1E652B18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aphicFrame>
        <p:nvGraphicFramePr>
          <p:cNvPr id="70" name="Table 153">
            <a:extLst>
              <a:ext uri="{FF2B5EF4-FFF2-40B4-BE49-F238E27FC236}">
                <a16:creationId xmlns:a16="http://schemas.microsoft.com/office/drawing/2014/main" id="{C5904AD8-E639-A127-AB3B-D495829FC0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986912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9B445517-201C-8509-140A-E215EE21720F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3176F73-2C30-A433-7676-E76FDB37B6B4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2120986"/>
            <a:chExt cx="1280160" cy="1152144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65F2EEA-0256-4671-5E6E-DB86AB810758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B1C3CAA-2027-6D42-5381-12EE6103AF70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3E00774-9FFC-FC7F-14D0-D12883EFFFA4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8E12B91-6348-64DC-D0A4-27863145E5AA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hlinkClick r:id="rId18" action="ppaction://hlinksldjump"/>
              <a:extLst>
                <a:ext uri="{FF2B5EF4-FFF2-40B4-BE49-F238E27FC236}">
                  <a16:creationId xmlns:a16="http://schemas.microsoft.com/office/drawing/2014/main" id="{313F3631-437E-3057-293D-05E4DDBFC9F5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>
              <a:hlinkClick r:id="rId19" action="ppaction://hlinksldjump"/>
              <a:extLst>
                <a:ext uri="{FF2B5EF4-FFF2-40B4-BE49-F238E27FC236}">
                  <a16:creationId xmlns:a16="http://schemas.microsoft.com/office/drawing/2014/main" id="{3006AD0A-3105-465D-FAFE-C8EF0FC45E9A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9" name="Rectangle 78">
              <a:hlinkClick r:id="rId20" action="ppaction://hlinksldjump"/>
              <a:extLst>
                <a:ext uri="{FF2B5EF4-FFF2-40B4-BE49-F238E27FC236}">
                  <a16:creationId xmlns:a16="http://schemas.microsoft.com/office/drawing/2014/main" id="{AE027673-2AE1-0065-13CD-779E24B9A7F8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0" name="Rectangle 79">
              <a:hlinkClick r:id="rId21" action="ppaction://hlinksldjump"/>
              <a:extLst>
                <a:ext uri="{FF2B5EF4-FFF2-40B4-BE49-F238E27FC236}">
                  <a16:creationId xmlns:a16="http://schemas.microsoft.com/office/drawing/2014/main" id="{9B9EDA70-F26E-B82D-9466-01E395E4C2B2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" name="Rectangle 80">
              <a:hlinkClick r:id="rId22" action="ppaction://hlinksldjump"/>
              <a:extLst>
                <a:ext uri="{FF2B5EF4-FFF2-40B4-BE49-F238E27FC236}">
                  <a16:creationId xmlns:a16="http://schemas.microsoft.com/office/drawing/2014/main" id="{C255F5E9-4269-45D8-50ED-8D3E87003302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2" name="Rectangle 81">
              <a:hlinkClick r:id="rId23" action="ppaction://hlinksldjump"/>
              <a:extLst>
                <a:ext uri="{FF2B5EF4-FFF2-40B4-BE49-F238E27FC236}">
                  <a16:creationId xmlns:a16="http://schemas.microsoft.com/office/drawing/2014/main" id="{C24119BF-C6A1-6F92-4528-20C5264D827F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3" name="Rectangle 82">
              <a:hlinkClick r:id="rId24" action="ppaction://hlinksldjump"/>
              <a:extLst>
                <a:ext uri="{FF2B5EF4-FFF2-40B4-BE49-F238E27FC236}">
                  <a16:creationId xmlns:a16="http://schemas.microsoft.com/office/drawing/2014/main" id="{FBB9EACC-A810-992D-7530-F4A815BD0E3A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4" name="Rectangle 83">
              <a:hlinkClick r:id="rId25" action="ppaction://hlinksldjump"/>
              <a:extLst>
                <a:ext uri="{FF2B5EF4-FFF2-40B4-BE49-F238E27FC236}">
                  <a16:creationId xmlns:a16="http://schemas.microsoft.com/office/drawing/2014/main" id="{A3A41D33-57FE-5827-0D24-10A32DB25FD6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5" name="Rectangle 84">
              <a:hlinkClick r:id="rId26" action="ppaction://hlinksldjump"/>
              <a:extLst>
                <a:ext uri="{FF2B5EF4-FFF2-40B4-BE49-F238E27FC236}">
                  <a16:creationId xmlns:a16="http://schemas.microsoft.com/office/drawing/2014/main" id="{D90D7A84-D858-2DAD-A308-F6CCBFCBE13B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6" name="Rectangle 85">
              <a:hlinkClick r:id="rId27" action="ppaction://hlinksldjump"/>
              <a:extLst>
                <a:ext uri="{FF2B5EF4-FFF2-40B4-BE49-F238E27FC236}">
                  <a16:creationId xmlns:a16="http://schemas.microsoft.com/office/drawing/2014/main" id="{2A6F8686-4200-82B1-2716-B53EBDDFD3E4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7" name="Rectangle 86">
              <a:hlinkClick r:id="rId28" action="ppaction://hlinksldjump"/>
              <a:extLst>
                <a:ext uri="{FF2B5EF4-FFF2-40B4-BE49-F238E27FC236}">
                  <a16:creationId xmlns:a16="http://schemas.microsoft.com/office/drawing/2014/main" id="{244751CC-879A-46B7-ECA5-F0FA532A2E66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8" name="Rectangle 87">
              <a:hlinkClick r:id="rId29" action="ppaction://hlinksldjump"/>
              <a:extLst>
                <a:ext uri="{FF2B5EF4-FFF2-40B4-BE49-F238E27FC236}">
                  <a16:creationId xmlns:a16="http://schemas.microsoft.com/office/drawing/2014/main" id="{4C463523-3E86-B95F-C186-F0C4504F518E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9" name="Rectangle 88">
              <a:hlinkClick r:id="rId30" action="ppaction://hlinksldjump"/>
              <a:extLst>
                <a:ext uri="{FF2B5EF4-FFF2-40B4-BE49-F238E27FC236}">
                  <a16:creationId xmlns:a16="http://schemas.microsoft.com/office/drawing/2014/main" id="{DC1D35D9-5CB8-86C0-B7AD-C854FF27244A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0" name="Rectangle 89">
              <a:hlinkClick r:id="rId31" action="ppaction://hlinksldjump"/>
              <a:extLst>
                <a:ext uri="{FF2B5EF4-FFF2-40B4-BE49-F238E27FC236}">
                  <a16:creationId xmlns:a16="http://schemas.microsoft.com/office/drawing/2014/main" id="{4BA0E6B4-24AA-42E0-9C5F-447197C36055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1" name="Rectangle 90">
              <a:hlinkClick r:id="rId32" action="ppaction://hlinksldjump"/>
              <a:extLst>
                <a:ext uri="{FF2B5EF4-FFF2-40B4-BE49-F238E27FC236}">
                  <a16:creationId xmlns:a16="http://schemas.microsoft.com/office/drawing/2014/main" id="{7F19439F-EBD2-0C76-6EB7-B37A2C5472B3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2" name="Rectangle 91">
              <a:hlinkClick r:id="rId33" action="ppaction://hlinksldjump"/>
              <a:extLst>
                <a:ext uri="{FF2B5EF4-FFF2-40B4-BE49-F238E27FC236}">
                  <a16:creationId xmlns:a16="http://schemas.microsoft.com/office/drawing/2014/main" id="{8E6D45EC-5585-F954-9FCA-8D284FAEC788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3" name="Rectangle 92">
              <a:hlinkClick r:id="rId34" action="ppaction://hlinksldjump"/>
              <a:extLst>
                <a:ext uri="{FF2B5EF4-FFF2-40B4-BE49-F238E27FC236}">
                  <a16:creationId xmlns:a16="http://schemas.microsoft.com/office/drawing/2014/main" id="{2A7C5F34-C269-7003-23B5-107775161353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4" name="Rectangle 93">
              <a:hlinkClick r:id="rId35" action="ppaction://hlinksldjump"/>
              <a:extLst>
                <a:ext uri="{FF2B5EF4-FFF2-40B4-BE49-F238E27FC236}">
                  <a16:creationId xmlns:a16="http://schemas.microsoft.com/office/drawing/2014/main" id="{A4F67832-CC09-A969-64E0-029A856A4FB0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5" name="Rectangle 94">
              <a:hlinkClick r:id="rId36" action="ppaction://hlinksldjump"/>
              <a:extLst>
                <a:ext uri="{FF2B5EF4-FFF2-40B4-BE49-F238E27FC236}">
                  <a16:creationId xmlns:a16="http://schemas.microsoft.com/office/drawing/2014/main" id="{950DEB6E-C02F-731A-A416-AE8AE144D299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6" name="Rectangle 95">
              <a:hlinkClick r:id="rId37" action="ppaction://hlinksldjump"/>
              <a:extLst>
                <a:ext uri="{FF2B5EF4-FFF2-40B4-BE49-F238E27FC236}">
                  <a16:creationId xmlns:a16="http://schemas.microsoft.com/office/drawing/2014/main" id="{F14DB259-55BE-C253-FA1F-5BCEB9B5B103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7" name="Rectangle 96">
              <a:hlinkClick r:id="rId38" action="ppaction://hlinksldjump"/>
              <a:extLst>
                <a:ext uri="{FF2B5EF4-FFF2-40B4-BE49-F238E27FC236}">
                  <a16:creationId xmlns:a16="http://schemas.microsoft.com/office/drawing/2014/main" id="{7ED200FB-2AFA-CAB6-C256-0748D289C6AC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8" name="Rectangle 97">
              <a:hlinkClick r:id="rId39" action="ppaction://hlinksldjump"/>
              <a:extLst>
                <a:ext uri="{FF2B5EF4-FFF2-40B4-BE49-F238E27FC236}">
                  <a16:creationId xmlns:a16="http://schemas.microsoft.com/office/drawing/2014/main" id="{E144DB35-DAD6-26DA-4528-70696A0EFF55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9" name="Rectangle 98">
              <a:hlinkClick r:id="rId40" action="ppaction://hlinksldjump"/>
              <a:extLst>
                <a:ext uri="{FF2B5EF4-FFF2-40B4-BE49-F238E27FC236}">
                  <a16:creationId xmlns:a16="http://schemas.microsoft.com/office/drawing/2014/main" id="{15EE600B-A43D-F9D2-BD5A-77706C855DA2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0" name="Rectangle 99">
              <a:hlinkClick r:id="rId41" action="ppaction://hlinksldjump"/>
              <a:extLst>
                <a:ext uri="{FF2B5EF4-FFF2-40B4-BE49-F238E27FC236}">
                  <a16:creationId xmlns:a16="http://schemas.microsoft.com/office/drawing/2014/main" id="{DB4F5591-BDF6-6D2A-B490-165667568C21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1" name="Rectangle 100">
              <a:hlinkClick r:id="rId42" action="ppaction://hlinksldjump"/>
              <a:extLst>
                <a:ext uri="{FF2B5EF4-FFF2-40B4-BE49-F238E27FC236}">
                  <a16:creationId xmlns:a16="http://schemas.microsoft.com/office/drawing/2014/main" id="{B8266D99-DEC5-E59B-6C65-B8450B9C49DD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2" name="Rectangle 101">
              <a:hlinkClick r:id="rId43" action="ppaction://hlinksldjump"/>
              <a:extLst>
                <a:ext uri="{FF2B5EF4-FFF2-40B4-BE49-F238E27FC236}">
                  <a16:creationId xmlns:a16="http://schemas.microsoft.com/office/drawing/2014/main" id="{497AE6AE-2D70-31BE-E9A2-C2BD2F326012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3" name="Rectangle 102">
              <a:hlinkClick r:id="rId44" action="ppaction://hlinksldjump"/>
              <a:extLst>
                <a:ext uri="{FF2B5EF4-FFF2-40B4-BE49-F238E27FC236}">
                  <a16:creationId xmlns:a16="http://schemas.microsoft.com/office/drawing/2014/main" id="{D043A453-C45B-7C7E-0214-01A713D5AEA3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4" name="Rectangle 103">
              <a:hlinkClick r:id="rId45" action="ppaction://hlinksldjump"/>
              <a:extLst>
                <a:ext uri="{FF2B5EF4-FFF2-40B4-BE49-F238E27FC236}">
                  <a16:creationId xmlns:a16="http://schemas.microsoft.com/office/drawing/2014/main" id="{F10437DD-6853-DCA6-1779-CA4766767860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5" name="Rectangle 104">
              <a:hlinkClick r:id="rId46" action="ppaction://hlinksldjump"/>
              <a:extLst>
                <a:ext uri="{FF2B5EF4-FFF2-40B4-BE49-F238E27FC236}">
                  <a16:creationId xmlns:a16="http://schemas.microsoft.com/office/drawing/2014/main" id="{0AA917A2-8AFF-23D7-BA7E-2CA63482FC49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6" name="Rectangle 105">
              <a:hlinkClick r:id="rId47" action="ppaction://hlinksldjump"/>
              <a:extLst>
                <a:ext uri="{FF2B5EF4-FFF2-40B4-BE49-F238E27FC236}">
                  <a16:creationId xmlns:a16="http://schemas.microsoft.com/office/drawing/2014/main" id="{61246B79-33FC-88ED-51E7-7FF279795FA1}"/>
                </a:ext>
              </a:extLst>
            </p:cNvPr>
            <p:cNvSpPr/>
            <p:nvPr userDrawn="1"/>
          </p:nvSpPr>
          <p:spPr>
            <a:xfrm>
              <a:off x="31385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D88C46A-5C36-A863-D0E1-EF6A014E9307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03B959B-9F0F-FDF0-0071-77C5EEE7981E}"/>
                </a:ext>
              </a:extLst>
            </p:cNvPr>
            <p:cNvSpPr/>
            <p:nvPr userDrawn="1"/>
          </p:nvSpPr>
          <p:spPr>
            <a:xfrm>
              <a:off x="33214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F64057F-06D7-1368-DE81-977A34FF29A3}"/>
                </a:ext>
              </a:extLst>
            </p:cNvPr>
            <p:cNvSpPr/>
            <p:nvPr userDrawn="1"/>
          </p:nvSpPr>
          <p:spPr>
            <a:xfrm>
              <a:off x="350429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7A9DC9-2836-E325-D584-F99543A00492}"/>
                </a:ext>
              </a:extLst>
            </p:cNvPr>
            <p:cNvSpPr/>
            <p:nvPr userDrawn="1"/>
          </p:nvSpPr>
          <p:spPr>
            <a:xfrm>
              <a:off x="368717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CB26631-245A-1D29-534C-3442082AE3C6}"/>
                </a:ext>
              </a:extLst>
            </p:cNvPr>
            <p:cNvSpPr/>
            <p:nvPr userDrawn="1"/>
          </p:nvSpPr>
          <p:spPr>
            <a:xfrm>
              <a:off x="387005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F93232F-2AA5-9B1E-E03D-5DBB798710A9}"/>
                </a:ext>
              </a:extLst>
            </p:cNvPr>
            <p:cNvSpPr/>
            <p:nvPr userDrawn="1"/>
          </p:nvSpPr>
          <p:spPr>
            <a:xfrm>
              <a:off x="40529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0692ED5-7098-840D-9E6A-D56715A56DA0}"/>
                </a:ext>
              </a:extLst>
            </p:cNvPr>
            <p:cNvSpPr/>
            <p:nvPr userDrawn="1"/>
          </p:nvSpPr>
          <p:spPr>
            <a:xfrm>
              <a:off x="42358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D7A360B-E4A8-701C-DCD4-5280C7CF72E1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8812DEC-2220-F8E7-EF4A-1706D559F958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C6F4F6B-623C-089F-2D6C-D4C37E5781F8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5982AF8-C0F2-4B23-D54C-758BCE7FB04B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7958227-973B-CC84-8132-28D17332C186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57086EE-CC6B-30CA-7FD5-A5EC4FDB16F2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0853FDA-764C-B020-F477-BCD8BF3556E0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D66B445-E293-D25C-C1F3-4E68BC14CF7C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62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D109B1-F341-CDE6-F26E-EFB843C63929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906C7-AF82-DE67-520F-D3B642C03777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4" name="Table 153">
            <a:extLst>
              <a:ext uri="{FF2B5EF4-FFF2-40B4-BE49-F238E27FC236}">
                <a16:creationId xmlns:a16="http://schemas.microsoft.com/office/drawing/2014/main" id="{67296EA2-B2CE-CCF7-2F19-927A0A2291D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753224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4129D-3140-9B6E-6228-BBEDFE86E10C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E615CF3-74DF-76A9-2B31-74C8F5BC6282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8BAC50-D318-0723-5334-85DE8314891B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A3B559-AAD2-4C51-5796-BAA368D6671B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4370F7-D972-D343-9C01-882B6828F725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2120986"/>
            <a:chExt cx="1280160" cy="115214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83EEBDD-FFD8-8F4C-BE3A-1B30C6FFF5F5}"/>
                </a:ext>
              </a:extLst>
            </p:cNvPr>
            <p:cNvSpPr/>
            <p:nvPr userDrawn="1"/>
          </p:nvSpPr>
          <p:spPr>
            <a:xfrm>
              <a:off x="350429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29059E6-4911-A819-AEE5-E040DC2F7AC1}"/>
                </a:ext>
              </a:extLst>
            </p:cNvPr>
            <p:cNvSpPr/>
            <p:nvPr userDrawn="1"/>
          </p:nvSpPr>
          <p:spPr>
            <a:xfrm>
              <a:off x="368717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B81FA0F-4175-ED08-CDAC-6072F9413C07}"/>
                </a:ext>
              </a:extLst>
            </p:cNvPr>
            <p:cNvSpPr/>
            <p:nvPr userDrawn="1"/>
          </p:nvSpPr>
          <p:spPr>
            <a:xfrm>
              <a:off x="387005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A31032E-14A6-1F52-7F97-CACEC9751B61}"/>
                </a:ext>
              </a:extLst>
            </p:cNvPr>
            <p:cNvSpPr/>
            <p:nvPr userDrawn="1"/>
          </p:nvSpPr>
          <p:spPr>
            <a:xfrm>
              <a:off x="40529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hlinkClick r:id="rId18" action="ppaction://hlinksldjump"/>
              <a:extLst>
                <a:ext uri="{FF2B5EF4-FFF2-40B4-BE49-F238E27FC236}">
                  <a16:creationId xmlns:a16="http://schemas.microsoft.com/office/drawing/2014/main" id="{5940C5CD-A1C2-CE1A-7D79-B8F0D2521E02}"/>
                </a:ext>
              </a:extLst>
            </p:cNvPr>
            <p:cNvSpPr/>
            <p:nvPr userDrawn="1"/>
          </p:nvSpPr>
          <p:spPr>
            <a:xfrm>
              <a:off x="42358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0" name="Rectangle 49">
              <a:hlinkClick r:id="rId19" action="ppaction://hlinksldjump"/>
              <a:extLst>
                <a:ext uri="{FF2B5EF4-FFF2-40B4-BE49-F238E27FC236}">
                  <a16:creationId xmlns:a16="http://schemas.microsoft.com/office/drawing/2014/main" id="{037A56F6-EA13-2D92-3E0F-E9FE2A02AB8D}"/>
                </a:ext>
              </a:extLst>
            </p:cNvPr>
            <p:cNvSpPr/>
            <p:nvPr userDrawn="1"/>
          </p:nvSpPr>
          <p:spPr>
            <a:xfrm>
              <a:off x="31385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 50">
              <a:hlinkClick r:id="rId20" action="ppaction://hlinksldjump"/>
              <a:extLst>
                <a:ext uri="{FF2B5EF4-FFF2-40B4-BE49-F238E27FC236}">
                  <a16:creationId xmlns:a16="http://schemas.microsoft.com/office/drawing/2014/main" id="{FD64F41E-E819-C1AE-4E25-045129E7AC4E}"/>
                </a:ext>
              </a:extLst>
            </p:cNvPr>
            <p:cNvSpPr/>
            <p:nvPr userDrawn="1"/>
          </p:nvSpPr>
          <p:spPr>
            <a:xfrm>
              <a:off x="33214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2" name="Rectangle 51">
              <a:hlinkClick r:id="rId21" action="ppaction://hlinksldjump"/>
              <a:extLst>
                <a:ext uri="{FF2B5EF4-FFF2-40B4-BE49-F238E27FC236}">
                  <a16:creationId xmlns:a16="http://schemas.microsoft.com/office/drawing/2014/main" id="{1E712B3B-1DC2-AEAE-C878-4466A422700E}"/>
                </a:ext>
              </a:extLst>
            </p:cNvPr>
            <p:cNvSpPr/>
            <p:nvPr userDrawn="1"/>
          </p:nvSpPr>
          <p:spPr>
            <a:xfrm>
              <a:off x="350429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 52">
              <a:hlinkClick r:id="rId22" action="ppaction://hlinksldjump"/>
              <a:extLst>
                <a:ext uri="{FF2B5EF4-FFF2-40B4-BE49-F238E27FC236}">
                  <a16:creationId xmlns:a16="http://schemas.microsoft.com/office/drawing/2014/main" id="{AC58B0C7-7D6E-35A9-7AAC-34DC63F7BDEE}"/>
                </a:ext>
              </a:extLst>
            </p:cNvPr>
            <p:cNvSpPr/>
            <p:nvPr userDrawn="1"/>
          </p:nvSpPr>
          <p:spPr>
            <a:xfrm>
              <a:off x="368717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4" name="Rectangle 53">
              <a:hlinkClick r:id="rId23" action="ppaction://hlinksldjump"/>
              <a:extLst>
                <a:ext uri="{FF2B5EF4-FFF2-40B4-BE49-F238E27FC236}">
                  <a16:creationId xmlns:a16="http://schemas.microsoft.com/office/drawing/2014/main" id="{378150E7-B751-2CB6-24DF-155D3C906E36}"/>
                </a:ext>
              </a:extLst>
            </p:cNvPr>
            <p:cNvSpPr/>
            <p:nvPr userDrawn="1"/>
          </p:nvSpPr>
          <p:spPr>
            <a:xfrm>
              <a:off x="387005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5" name="Rectangle 54">
              <a:hlinkClick r:id="rId24" action="ppaction://hlinksldjump"/>
              <a:extLst>
                <a:ext uri="{FF2B5EF4-FFF2-40B4-BE49-F238E27FC236}">
                  <a16:creationId xmlns:a16="http://schemas.microsoft.com/office/drawing/2014/main" id="{AE8B6D3D-31E5-187F-D5B4-CD76D3E4AE80}"/>
                </a:ext>
              </a:extLst>
            </p:cNvPr>
            <p:cNvSpPr/>
            <p:nvPr userDrawn="1"/>
          </p:nvSpPr>
          <p:spPr>
            <a:xfrm>
              <a:off x="405293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hlinkClick r:id="rId25" action="ppaction://hlinksldjump"/>
              <a:extLst>
                <a:ext uri="{FF2B5EF4-FFF2-40B4-BE49-F238E27FC236}">
                  <a16:creationId xmlns:a16="http://schemas.microsoft.com/office/drawing/2014/main" id="{649DFC72-5A1C-5A58-153C-87FC9D2541EA}"/>
                </a:ext>
              </a:extLst>
            </p:cNvPr>
            <p:cNvSpPr/>
            <p:nvPr userDrawn="1"/>
          </p:nvSpPr>
          <p:spPr>
            <a:xfrm>
              <a:off x="4235815" y="2450170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8" name="Rectangle 57">
              <a:hlinkClick r:id="rId26" action="ppaction://hlinksldjump"/>
              <a:extLst>
                <a:ext uri="{FF2B5EF4-FFF2-40B4-BE49-F238E27FC236}">
                  <a16:creationId xmlns:a16="http://schemas.microsoft.com/office/drawing/2014/main" id="{7C6E9094-F984-AC3C-903E-2F997785DA02}"/>
                </a:ext>
              </a:extLst>
            </p:cNvPr>
            <p:cNvSpPr/>
            <p:nvPr userDrawn="1"/>
          </p:nvSpPr>
          <p:spPr>
            <a:xfrm>
              <a:off x="31385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9" name="Rectangle 58">
              <a:hlinkClick r:id="rId27" action="ppaction://hlinksldjump"/>
              <a:extLst>
                <a:ext uri="{FF2B5EF4-FFF2-40B4-BE49-F238E27FC236}">
                  <a16:creationId xmlns:a16="http://schemas.microsoft.com/office/drawing/2014/main" id="{397207D8-3E4B-0261-FE6A-02FF851D218F}"/>
                </a:ext>
              </a:extLst>
            </p:cNvPr>
            <p:cNvSpPr/>
            <p:nvPr userDrawn="1"/>
          </p:nvSpPr>
          <p:spPr>
            <a:xfrm>
              <a:off x="33214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0" name="Rectangle 59">
              <a:hlinkClick r:id="rId28" action="ppaction://hlinksldjump"/>
              <a:extLst>
                <a:ext uri="{FF2B5EF4-FFF2-40B4-BE49-F238E27FC236}">
                  <a16:creationId xmlns:a16="http://schemas.microsoft.com/office/drawing/2014/main" id="{0D012529-374F-459D-F93E-0398559AD9E7}"/>
                </a:ext>
              </a:extLst>
            </p:cNvPr>
            <p:cNvSpPr/>
            <p:nvPr userDrawn="1"/>
          </p:nvSpPr>
          <p:spPr>
            <a:xfrm>
              <a:off x="350429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2" name="Rectangle 61">
              <a:hlinkClick r:id="rId29" action="ppaction://hlinksldjump"/>
              <a:extLst>
                <a:ext uri="{FF2B5EF4-FFF2-40B4-BE49-F238E27FC236}">
                  <a16:creationId xmlns:a16="http://schemas.microsoft.com/office/drawing/2014/main" id="{86A683CD-0671-FCF6-DA9D-0CFE44895667}"/>
                </a:ext>
              </a:extLst>
            </p:cNvPr>
            <p:cNvSpPr/>
            <p:nvPr userDrawn="1"/>
          </p:nvSpPr>
          <p:spPr>
            <a:xfrm>
              <a:off x="368717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3" name="Rectangle 62">
              <a:hlinkClick r:id="rId30" action="ppaction://hlinksldjump"/>
              <a:extLst>
                <a:ext uri="{FF2B5EF4-FFF2-40B4-BE49-F238E27FC236}">
                  <a16:creationId xmlns:a16="http://schemas.microsoft.com/office/drawing/2014/main" id="{8A4A73DC-31EE-5270-1534-0B1B3D7ABE56}"/>
                </a:ext>
              </a:extLst>
            </p:cNvPr>
            <p:cNvSpPr/>
            <p:nvPr userDrawn="1"/>
          </p:nvSpPr>
          <p:spPr>
            <a:xfrm>
              <a:off x="387005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4" name="Rectangle 63">
              <a:hlinkClick r:id="rId31" action="ppaction://hlinksldjump"/>
              <a:extLst>
                <a:ext uri="{FF2B5EF4-FFF2-40B4-BE49-F238E27FC236}">
                  <a16:creationId xmlns:a16="http://schemas.microsoft.com/office/drawing/2014/main" id="{8F8E7F9B-73EF-FE78-2EF2-E7241E4A4BE5}"/>
                </a:ext>
              </a:extLst>
            </p:cNvPr>
            <p:cNvSpPr/>
            <p:nvPr userDrawn="1"/>
          </p:nvSpPr>
          <p:spPr>
            <a:xfrm>
              <a:off x="405293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5" name="Rectangle 64">
              <a:hlinkClick r:id="rId32" action="ppaction://hlinksldjump"/>
              <a:extLst>
                <a:ext uri="{FF2B5EF4-FFF2-40B4-BE49-F238E27FC236}">
                  <a16:creationId xmlns:a16="http://schemas.microsoft.com/office/drawing/2014/main" id="{A2AFC2D2-E21C-4F19-92D1-A159B442BE0D}"/>
                </a:ext>
              </a:extLst>
            </p:cNvPr>
            <p:cNvSpPr/>
            <p:nvPr userDrawn="1"/>
          </p:nvSpPr>
          <p:spPr>
            <a:xfrm>
              <a:off x="4235815" y="261476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6" name="Rectangle 65">
              <a:hlinkClick r:id="rId33" action="ppaction://hlinksldjump"/>
              <a:extLst>
                <a:ext uri="{FF2B5EF4-FFF2-40B4-BE49-F238E27FC236}">
                  <a16:creationId xmlns:a16="http://schemas.microsoft.com/office/drawing/2014/main" id="{D5D8483E-705E-E8DA-7524-8A08FD0DBBE0}"/>
                </a:ext>
              </a:extLst>
            </p:cNvPr>
            <p:cNvSpPr/>
            <p:nvPr userDrawn="1"/>
          </p:nvSpPr>
          <p:spPr>
            <a:xfrm>
              <a:off x="31385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7" name="Rectangle 66">
              <a:hlinkClick r:id="rId34" action="ppaction://hlinksldjump"/>
              <a:extLst>
                <a:ext uri="{FF2B5EF4-FFF2-40B4-BE49-F238E27FC236}">
                  <a16:creationId xmlns:a16="http://schemas.microsoft.com/office/drawing/2014/main" id="{4FEAFDF6-6570-5C63-1AA7-0E0839C43174}"/>
                </a:ext>
              </a:extLst>
            </p:cNvPr>
            <p:cNvSpPr/>
            <p:nvPr userDrawn="1"/>
          </p:nvSpPr>
          <p:spPr>
            <a:xfrm>
              <a:off x="33214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8" name="Rectangle 67">
              <a:hlinkClick r:id="rId35" action="ppaction://hlinksldjump"/>
              <a:extLst>
                <a:ext uri="{FF2B5EF4-FFF2-40B4-BE49-F238E27FC236}">
                  <a16:creationId xmlns:a16="http://schemas.microsoft.com/office/drawing/2014/main" id="{AB04B30D-DA2A-3D1B-17AF-AC6449B74A2A}"/>
                </a:ext>
              </a:extLst>
            </p:cNvPr>
            <p:cNvSpPr/>
            <p:nvPr userDrawn="1"/>
          </p:nvSpPr>
          <p:spPr>
            <a:xfrm>
              <a:off x="350429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4" name="Rectangle 103">
              <a:hlinkClick r:id="rId36" action="ppaction://hlinksldjump"/>
              <a:extLst>
                <a:ext uri="{FF2B5EF4-FFF2-40B4-BE49-F238E27FC236}">
                  <a16:creationId xmlns:a16="http://schemas.microsoft.com/office/drawing/2014/main" id="{BA8F8F2B-7064-E9FF-73C0-A69E8DA21DD1}"/>
                </a:ext>
              </a:extLst>
            </p:cNvPr>
            <p:cNvSpPr/>
            <p:nvPr userDrawn="1"/>
          </p:nvSpPr>
          <p:spPr>
            <a:xfrm>
              <a:off x="368717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5" name="Rectangle 104">
              <a:hlinkClick r:id="rId37" action="ppaction://hlinksldjump"/>
              <a:extLst>
                <a:ext uri="{FF2B5EF4-FFF2-40B4-BE49-F238E27FC236}">
                  <a16:creationId xmlns:a16="http://schemas.microsoft.com/office/drawing/2014/main" id="{4402B452-B47F-9F97-FA89-FF49B5974D47}"/>
                </a:ext>
              </a:extLst>
            </p:cNvPr>
            <p:cNvSpPr/>
            <p:nvPr userDrawn="1"/>
          </p:nvSpPr>
          <p:spPr>
            <a:xfrm>
              <a:off x="387005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6" name="Rectangle 105">
              <a:hlinkClick r:id="rId38" action="ppaction://hlinksldjump"/>
              <a:extLst>
                <a:ext uri="{FF2B5EF4-FFF2-40B4-BE49-F238E27FC236}">
                  <a16:creationId xmlns:a16="http://schemas.microsoft.com/office/drawing/2014/main" id="{D7B919A9-1D99-6D16-4028-4ED0ADD0ABB1}"/>
                </a:ext>
              </a:extLst>
            </p:cNvPr>
            <p:cNvSpPr/>
            <p:nvPr userDrawn="1"/>
          </p:nvSpPr>
          <p:spPr>
            <a:xfrm>
              <a:off x="405293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7" name="Rectangle 106">
              <a:hlinkClick r:id="rId39" action="ppaction://hlinksldjump"/>
              <a:extLst>
                <a:ext uri="{FF2B5EF4-FFF2-40B4-BE49-F238E27FC236}">
                  <a16:creationId xmlns:a16="http://schemas.microsoft.com/office/drawing/2014/main" id="{8FCB41ED-EFAF-CECF-3717-17B96AE6B3CF}"/>
                </a:ext>
              </a:extLst>
            </p:cNvPr>
            <p:cNvSpPr/>
            <p:nvPr userDrawn="1"/>
          </p:nvSpPr>
          <p:spPr>
            <a:xfrm>
              <a:off x="4235815" y="277935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8" name="Rectangle 107">
              <a:hlinkClick r:id="rId40" action="ppaction://hlinksldjump"/>
              <a:extLst>
                <a:ext uri="{FF2B5EF4-FFF2-40B4-BE49-F238E27FC236}">
                  <a16:creationId xmlns:a16="http://schemas.microsoft.com/office/drawing/2014/main" id="{93D82B65-76ED-D20A-FA17-742FE576F0F0}"/>
                </a:ext>
              </a:extLst>
            </p:cNvPr>
            <p:cNvSpPr/>
            <p:nvPr userDrawn="1"/>
          </p:nvSpPr>
          <p:spPr>
            <a:xfrm>
              <a:off x="31385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9" name="Rectangle 108">
              <a:hlinkClick r:id="rId41" action="ppaction://hlinksldjump"/>
              <a:extLst>
                <a:ext uri="{FF2B5EF4-FFF2-40B4-BE49-F238E27FC236}">
                  <a16:creationId xmlns:a16="http://schemas.microsoft.com/office/drawing/2014/main" id="{AC0F837C-6239-C3A1-1D2C-3CAE269A8634}"/>
                </a:ext>
              </a:extLst>
            </p:cNvPr>
            <p:cNvSpPr/>
            <p:nvPr userDrawn="1"/>
          </p:nvSpPr>
          <p:spPr>
            <a:xfrm>
              <a:off x="33214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0" name="Rectangle 109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11A1C3-A29E-5B2D-8130-C2FE96A86A2B}"/>
                </a:ext>
              </a:extLst>
            </p:cNvPr>
            <p:cNvSpPr/>
            <p:nvPr userDrawn="1"/>
          </p:nvSpPr>
          <p:spPr>
            <a:xfrm>
              <a:off x="350429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1" name="Rectangle 110">
              <a:hlinkClick r:id="rId43" action="ppaction://hlinksldjump"/>
              <a:extLst>
                <a:ext uri="{FF2B5EF4-FFF2-40B4-BE49-F238E27FC236}">
                  <a16:creationId xmlns:a16="http://schemas.microsoft.com/office/drawing/2014/main" id="{92EF1D3F-2E90-CFD9-5158-63F0AFEB6A01}"/>
                </a:ext>
              </a:extLst>
            </p:cNvPr>
            <p:cNvSpPr/>
            <p:nvPr userDrawn="1"/>
          </p:nvSpPr>
          <p:spPr>
            <a:xfrm>
              <a:off x="368717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2" name="Rectangle 111">
              <a:hlinkClick r:id="rId44" action="ppaction://hlinksldjump"/>
              <a:extLst>
                <a:ext uri="{FF2B5EF4-FFF2-40B4-BE49-F238E27FC236}">
                  <a16:creationId xmlns:a16="http://schemas.microsoft.com/office/drawing/2014/main" id="{A7EEADC1-95FC-6E01-5BC8-3891B9DF6580}"/>
                </a:ext>
              </a:extLst>
            </p:cNvPr>
            <p:cNvSpPr/>
            <p:nvPr userDrawn="1"/>
          </p:nvSpPr>
          <p:spPr>
            <a:xfrm>
              <a:off x="387005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3" name="Rectangle 112">
              <a:hlinkClick r:id="rId45" action="ppaction://hlinksldjump"/>
              <a:extLst>
                <a:ext uri="{FF2B5EF4-FFF2-40B4-BE49-F238E27FC236}">
                  <a16:creationId xmlns:a16="http://schemas.microsoft.com/office/drawing/2014/main" id="{6828D331-F92B-FD96-9ECC-18E86CC7C85C}"/>
                </a:ext>
              </a:extLst>
            </p:cNvPr>
            <p:cNvSpPr/>
            <p:nvPr userDrawn="1"/>
          </p:nvSpPr>
          <p:spPr>
            <a:xfrm>
              <a:off x="405293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4" name="Rectangle 113">
              <a:hlinkClick r:id="rId46" action="ppaction://hlinksldjump"/>
              <a:extLst>
                <a:ext uri="{FF2B5EF4-FFF2-40B4-BE49-F238E27FC236}">
                  <a16:creationId xmlns:a16="http://schemas.microsoft.com/office/drawing/2014/main" id="{D7A0C9FB-9572-FBC3-1BAE-5E4496B8E1CA}"/>
                </a:ext>
              </a:extLst>
            </p:cNvPr>
            <p:cNvSpPr/>
            <p:nvPr userDrawn="1"/>
          </p:nvSpPr>
          <p:spPr>
            <a:xfrm>
              <a:off x="4235815" y="294394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5" name="Rectangle 114">
              <a:hlinkClick r:id="rId47" action="ppaction://hlinksldjump"/>
              <a:extLst>
                <a:ext uri="{FF2B5EF4-FFF2-40B4-BE49-F238E27FC236}">
                  <a16:creationId xmlns:a16="http://schemas.microsoft.com/office/drawing/2014/main" id="{774F0DC6-9C82-C218-B741-3D61DF7CF349}"/>
                </a:ext>
              </a:extLst>
            </p:cNvPr>
            <p:cNvSpPr/>
            <p:nvPr userDrawn="1"/>
          </p:nvSpPr>
          <p:spPr>
            <a:xfrm>
              <a:off x="31385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73A52A2-A38C-C89F-8192-E6DA88F2C31A}"/>
                </a:ext>
              </a:extLst>
            </p:cNvPr>
            <p:cNvSpPr/>
            <p:nvPr userDrawn="1"/>
          </p:nvSpPr>
          <p:spPr>
            <a:xfrm>
              <a:off x="313853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07E913C-565A-049C-C5E3-3027F5EF12DF}"/>
                </a:ext>
              </a:extLst>
            </p:cNvPr>
            <p:cNvSpPr/>
            <p:nvPr userDrawn="1"/>
          </p:nvSpPr>
          <p:spPr>
            <a:xfrm>
              <a:off x="33214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A189771-8E50-B57A-1EBD-3DD0C88F58C5}"/>
                </a:ext>
              </a:extLst>
            </p:cNvPr>
            <p:cNvSpPr/>
            <p:nvPr userDrawn="1"/>
          </p:nvSpPr>
          <p:spPr>
            <a:xfrm>
              <a:off x="350429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7C6F686-DF25-9A96-2122-2F007E1A8E5F}"/>
                </a:ext>
              </a:extLst>
            </p:cNvPr>
            <p:cNvSpPr/>
            <p:nvPr userDrawn="1"/>
          </p:nvSpPr>
          <p:spPr>
            <a:xfrm>
              <a:off x="368717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AA972F3-377A-6162-DE2D-B2F8E3433235}"/>
                </a:ext>
              </a:extLst>
            </p:cNvPr>
            <p:cNvSpPr/>
            <p:nvPr userDrawn="1"/>
          </p:nvSpPr>
          <p:spPr>
            <a:xfrm>
              <a:off x="387005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38A0818-51C0-83BF-9C52-16956529A5A3}"/>
                </a:ext>
              </a:extLst>
            </p:cNvPr>
            <p:cNvSpPr/>
            <p:nvPr userDrawn="1"/>
          </p:nvSpPr>
          <p:spPr>
            <a:xfrm>
              <a:off x="405293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0F82F63-8A24-51DB-0835-29722295840A}"/>
                </a:ext>
              </a:extLst>
            </p:cNvPr>
            <p:cNvSpPr/>
            <p:nvPr userDrawn="1"/>
          </p:nvSpPr>
          <p:spPr>
            <a:xfrm>
              <a:off x="4235815" y="310853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1497452-6571-D848-52C8-D188360C433F}"/>
                </a:ext>
              </a:extLst>
            </p:cNvPr>
            <p:cNvSpPr/>
            <p:nvPr userDrawn="1"/>
          </p:nvSpPr>
          <p:spPr>
            <a:xfrm>
              <a:off x="3321415" y="2285578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0F81BDC-9A43-B8CA-FEBE-38CA8FE35457}"/>
                </a:ext>
              </a:extLst>
            </p:cNvPr>
            <p:cNvSpPr/>
            <p:nvPr userDrawn="1"/>
          </p:nvSpPr>
          <p:spPr>
            <a:xfrm>
              <a:off x="31385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3CBEF99-963C-1A1F-C713-4D6F9391736F}"/>
                </a:ext>
              </a:extLst>
            </p:cNvPr>
            <p:cNvSpPr/>
            <p:nvPr userDrawn="1"/>
          </p:nvSpPr>
          <p:spPr>
            <a:xfrm>
              <a:off x="33214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0CD1F50-69A2-4E27-EE50-3DF2A21163A1}"/>
                </a:ext>
              </a:extLst>
            </p:cNvPr>
            <p:cNvSpPr/>
            <p:nvPr userDrawn="1"/>
          </p:nvSpPr>
          <p:spPr>
            <a:xfrm>
              <a:off x="350429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1B4857E-077E-D133-A246-359DB7058289}"/>
                </a:ext>
              </a:extLst>
            </p:cNvPr>
            <p:cNvSpPr/>
            <p:nvPr userDrawn="1"/>
          </p:nvSpPr>
          <p:spPr>
            <a:xfrm>
              <a:off x="368717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EA46CBB-CF65-302E-78C2-9453FB17DF7E}"/>
                </a:ext>
              </a:extLst>
            </p:cNvPr>
            <p:cNvSpPr/>
            <p:nvPr userDrawn="1"/>
          </p:nvSpPr>
          <p:spPr>
            <a:xfrm>
              <a:off x="387005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32680C8-E85E-5B85-8541-58B8C9FA616A}"/>
                </a:ext>
              </a:extLst>
            </p:cNvPr>
            <p:cNvSpPr/>
            <p:nvPr userDrawn="1"/>
          </p:nvSpPr>
          <p:spPr>
            <a:xfrm>
              <a:off x="405293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CB9D052-5473-9B4E-F9DE-66088DDFDB5B}"/>
                </a:ext>
              </a:extLst>
            </p:cNvPr>
            <p:cNvSpPr/>
            <p:nvPr userDrawn="1"/>
          </p:nvSpPr>
          <p:spPr>
            <a:xfrm>
              <a:off x="4235815" y="2120986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0B09922D-51E9-B907-E251-841B470E14F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8FF4832A-AB3F-0B58-1101-D7FB07E0848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2D8ED6A7-D2FD-862B-A928-99E51FA5E9B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079C9920-E4AF-9FFD-B842-3AAD74D07C3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7F75810C-B0F9-C181-8831-7D02DB40DD52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37C5613A-5228-F0C0-6F8E-1230D533431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86BFD85D-3866-4991-7CFF-61331AFB9429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F8A4BFA4-1B1D-553C-3AF8-0543DBA7EE6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2C25008A-6749-E963-EFF8-3FA3C817F803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BDB33DC0-CD7C-08E4-5814-CE53DDC49672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0E75D7F3-F14F-B3D0-0AD2-0F5E226A314E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2BB3865B-A9D1-745C-88C0-E668B6C86863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DC219EDF-6C04-083B-834B-E899EC633E8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aphicFrame>
        <p:nvGraphicFramePr>
          <p:cNvPr id="63" name="Table 153">
            <a:extLst>
              <a:ext uri="{FF2B5EF4-FFF2-40B4-BE49-F238E27FC236}">
                <a16:creationId xmlns:a16="http://schemas.microsoft.com/office/drawing/2014/main" id="{29FE1E83-C4E2-64C8-5D74-6D9D6C84193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986912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A1580E66-BE24-2EF2-132C-93FBAF3C18B9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B09598A-CCF7-30F3-D8AF-431AA66516CD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3558339"/>
            <a:chExt cx="1280160" cy="98755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C3832A9-EE8D-52FD-190F-AD7111524686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5C89A94-A2C6-A072-0BBB-272D58E8F5CE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4B29178-43ED-4B63-240C-5B1FE078177B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75D8B85-57E6-7A6C-4A2C-F55995E8AF0E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>
              <a:hlinkClick r:id="rId18" action="ppaction://hlinksldjump"/>
              <a:extLst>
                <a:ext uri="{FF2B5EF4-FFF2-40B4-BE49-F238E27FC236}">
                  <a16:creationId xmlns:a16="http://schemas.microsoft.com/office/drawing/2014/main" id="{2B598D3C-7A86-D557-AD00-ED598557CB5C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7" name="Rectangle 156">
              <a:hlinkClick r:id="rId19" action="ppaction://hlinksldjump"/>
              <a:extLst>
                <a:ext uri="{FF2B5EF4-FFF2-40B4-BE49-F238E27FC236}">
                  <a16:creationId xmlns:a16="http://schemas.microsoft.com/office/drawing/2014/main" id="{9E94B504-D39C-8DA5-4417-5311CEFF1A96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8" name="Rectangle 157">
              <a:hlinkClick r:id="rId20" action="ppaction://hlinksldjump"/>
              <a:extLst>
                <a:ext uri="{FF2B5EF4-FFF2-40B4-BE49-F238E27FC236}">
                  <a16:creationId xmlns:a16="http://schemas.microsoft.com/office/drawing/2014/main" id="{063EDC27-65D0-A28E-48A5-3CFD55F5678F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9" name="Rectangle 158">
              <a:hlinkClick r:id="rId21" action="ppaction://hlinksldjump"/>
              <a:extLst>
                <a:ext uri="{FF2B5EF4-FFF2-40B4-BE49-F238E27FC236}">
                  <a16:creationId xmlns:a16="http://schemas.microsoft.com/office/drawing/2014/main" id="{070FF497-5073-B2C0-D567-CA93BF629DD0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0" name="Rectangle 159">
              <a:hlinkClick r:id="rId22" action="ppaction://hlinksldjump"/>
              <a:extLst>
                <a:ext uri="{FF2B5EF4-FFF2-40B4-BE49-F238E27FC236}">
                  <a16:creationId xmlns:a16="http://schemas.microsoft.com/office/drawing/2014/main" id="{34311972-2AF5-EAB6-390A-B2FCEC6004CD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1" name="Rectangle 160">
              <a:hlinkClick r:id="rId23" action="ppaction://hlinksldjump"/>
              <a:extLst>
                <a:ext uri="{FF2B5EF4-FFF2-40B4-BE49-F238E27FC236}">
                  <a16:creationId xmlns:a16="http://schemas.microsoft.com/office/drawing/2014/main" id="{4B839C2B-B6F9-8B2A-EA7B-D92047012E44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62" name="Rectangle 161">
              <a:hlinkClick r:id="rId24" action="ppaction://hlinksldjump"/>
              <a:extLst>
                <a:ext uri="{FF2B5EF4-FFF2-40B4-BE49-F238E27FC236}">
                  <a16:creationId xmlns:a16="http://schemas.microsoft.com/office/drawing/2014/main" id="{7D424CBE-18FE-650A-72B4-31CF2E3AC9BE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3" name="Rectangle 162">
              <a:hlinkClick r:id="rId25" action="ppaction://hlinksldjump"/>
              <a:extLst>
                <a:ext uri="{FF2B5EF4-FFF2-40B4-BE49-F238E27FC236}">
                  <a16:creationId xmlns:a16="http://schemas.microsoft.com/office/drawing/2014/main" id="{5D2EAB0B-C799-12A1-AFA4-D58A0CCE1661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4" name="Rectangle 163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05F887-1F4F-F7DE-38B6-95F4D96117EF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5" name="Rectangle 164">
              <a:hlinkClick r:id="rId27" action="ppaction://hlinksldjump"/>
              <a:extLst>
                <a:ext uri="{FF2B5EF4-FFF2-40B4-BE49-F238E27FC236}">
                  <a16:creationId xmlns:a16="http://schemas.microsoft.com/office/drawing/2014/main" id="{D38F33AE-DCD0-1A2B-CCA5-BF96AD08A987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6" name="Rectangle 165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A20994-9719-C9F0-708A-B1E7790A66B9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7" name="Rectangle 166">
              <a:hlinkClick r:id="rId29" action="ppaction://hlinksldjump"/>
              <a:extLst>
                <a:ext uri="{FF2B5EF4-FFF2-40B4-BE49-F238E27FC236}">
                  <a16:creationId xmlns:a16="http://schemas.microsoft.com/office/drawing/2014/main" id="{1CE3DF86-EE70-4ACA-B814-83424939D038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8" name="Rectangle 167">
              <a:hlinkClick r:id="rId30" action="ppaction://hlinksldjump"/>
              <a:extLst>
                <a:ext uri="{FF2B5EF4-FFF2-40B4-BE49-F238E27FC236}">
                  <a16:creationId xmlns:a16="http://schemas.microsoft.com/office/drawing/2014/main" id="{E527670E-E51D-F6A3-B691-E9224A9E9B57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69" name="Rectangle 168">
              <a:hlinkClick r:id="rId31" action="ppaction://hlinksldjump"/>
              <a:extLst>
                <a:ext uri="{FF2B5EF4-FFF2-40B4-BE49-F238E27FC236}">
                  <a16:creationId xmlns:a16="http://schemas.microsoft.com/office/drawing/2014/main" id="{F1923614-FBD7-0F93-6BBC-8784CA3AFA31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70" name="Rectangle 169">
              <a:hlinkClick r:id="rId32" action="ppaction://hlinksldjump"/>
              <a:extLst>
                <a:ext uri="{FF2B5EF4-FFF2-40B4-BE49-F238E27FC236}">
                  <a16:creationId xmlns:a16="http://schemas.microsoft.com/office/drawing/2014/main" id="{BB86E071-3C6E-C649-5980-1D3A4E96C875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71" name="Rectangle 170">
              <a:hlinkClick r:id="rId33" action="ppaction://hlinksldjump"/>
              <a:extLst>
                <a:ext uri="{FF2B5EF4-FFF2-40B4-BE49-F238E27FC236}">
                  <a16:creationId xmlns:a16="http://schemas.microsoft.com/office/drawing/2014/main" id="{74E5D213-41E1-FA68-ADE9-280CA7B3C55C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72" name="Rectangle 171">
              <a:hlinkClick r:id="rId34" action="ppaction://hlinksldjump"/>
              <a:extLst>
                <a:ext uri="{FF2B5EF4-FFF2-40B4-BE49-F238E27FC236}">
                  <a16:creationId xmlns:a16="http://schemas.microsoft.com/office/drawing/2014/main" id="{B113BAAE-7A86-DD0B-CD2A-DF3A6719D824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73" name="Rectangle 172">
              <a:hlinkClick r:id="rId35" action="ppaction://hlinksldjump"/>
              <a:extLst>
                <a:ext uri="{FF2B5EF4-FFF2-40B4-BE49-F238E27FC236}">
                  <a16:creationId xmlns:a16="http://schemas.microsoft.com/office/drawing/2014/main" id="{5EA9A10A-8344-34CC-D000-D9FA6DF6EB37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74" name="Rectangle 173">
              <a:hlinkClick r:id="rId36" action="ppaction://hlinksldjump"/>
              <a:extLst>
                <a:ext uri="{FF2B5EF4-FFF2-40B4-BE49-F238E27FC236}">
                  <a16:creationId xmlns:a16="http://schemas.microsoft.com/office/drawing/2014/main" id="{CAE6FB82-1201-FB4D-47F2-B898A71F8C33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75" name="Rectangle 174">
              <a:hlinkClick r:id="rId37" action="ppaction://hlinksldjump"/>
              <a:extLst>
                <a:ext uri="{FF2B5EF4-FFF2-40B4-BE49-F238E27FC236}">
                  <a16:creationId xmlns:a16="http://schemas.microsoft.com/office/drawing/2014/main" id="{8718C772-0000-7186-C26D-13F18C0EB1B9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76" name="Rectangle 175">
              <a:hlinkClick r:id="rId38" action="ppaction://hlinksldjump"/>
              <a:extLst>
                <a:ext uri="{FF2B5EF4-FFF2-40B4-BE49-F238E27FC236}">
                  <a16:creationId xmlns:a16="http://schemas.microsoft.com/office/drawing/2014/main" id="{B3871BCD-847A-52A3-4619-A5A594935E15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77" name="Rectangle 176">
              <a:hlinkClick r:id="rId39" action="ppaction://hlinksldjump"/>
              <a:extLst>
                <a:ext uri="{FF2B5EF4-FFF2-40B4-BE49-F238E27FC236}">
                  <a16:creationId xmlns:a16="http://schemas.microsoft.com/office/drawing/2014/main" id="{878545B1-E699-9E64-F277-624E84F6B2BB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78" name="Rectangle 177">
              <a:hlinkClick r:id="rId40" action="ppaction://hlinksldjump"/>
              <a:extLst>
                <a:ext uri="{FF2B5EF4-FFF2-40B4-BE49-F238E27FC236}">
                  <a16:creationId xmlns:a16="http://schemas.microsoft.com/office/drawing/2014/main" id="{9C5E6F16-1940-1B4D-6093-8359D961E7FE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79" name="Rectangle 178">
              <a:hlinkClick r:id="rId41" action="ppaction://hlinksldjump"/>
              <a:extLst>
                <a:ext uri="{FF2B5EF4-FFF2-40B4-BE49-F238E27FC236}">
                  <a16:creationId xmlns:a16="http://schemas.microsoft.com/office/drawing/2014/main" id="{B30FF8F9-5930-F93B-4307-96135EA530E1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80" name="Rectangle 179">
              <a:hlinkClick r:id="rId42" action="ppaction://hlinksldjump"/>
              <a:extLst>
                <a:ext uri="{FF2B5EF4-FFF2-40B4-BE49-F238E27FC236}">
                  <a16:creationId xmlns:a16="http://schemas.microsoft.com/office/drawing/2014/main" id="{BE0931F5-ABC9-742B-2606-349B9F533401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81" name="Rectangle 180">
              <a:hlinkClick r:id="rId43" action="ppaction://hlinksldjump"/>
              <a:extLst>
                <a:ext uri="{FF2B5EF4-FFF2-40B4-BE49-F238E27FC236}">
                  <a16:creationId xmlns:a16="http://schemas.microsoft.com/office/drawing/2014/main" id="{16A53182-A36B-9C5F-F618-CC61D5DEA7C9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82" name="Rectangle 181">
              <a:hlinkClick r:id="rId44" action="ppaction://hlinksldjump"/>
              <a:extLst>
                <a:ext uri="{FF2B5EF4-FFF2-40B4-BE49-F238E27FC236}">
                  <a16:creationId xmlns:a16="http://schemas.microsoft.com/office/drawing/2014/main" id="{75D84BA6-C3DD-99D4-7E9D-E98C076988AE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83" name="Rectangle 182">
              <a:hlinkClick r:id="rId45" action="ppaction://hlinksldjump"/>
              <a:extLst>
                <a:ext uri="{FF2B5EF4-FFF2-40B4-BE49-F238E27FC236}">
                  <a16:creationId xmlns:a16="http://schemas.microsoft.com/office/drawing/2014/main" id="{4C069D92-FDA5-3FAA-C75F-5ACBA5F577F9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84" name="Rectangle 183">
              <a:hlinkClick r:id="rId46" action="ppaction://hlinksldjump"/>
              <a:extLst>
                <a:ext uri="{FF2B5EF4-FFF2-40B4-BE49-F238E27FC236}">
                  <a16:creationId xmlns:a16="http://schemas.microsoft.com/office/drawing/2014/main" id="{B7938A48-7AB5-D981-9692-9E4D6B957697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85" name="Rectangle 184">
              <a:hlinkClick r:id="rId47" action="ppaction://hlinksldjump"/>
              <a:extLst>
                <a:ext uri="{FF2B5EF4-FFF2-40B4-BE49-F238E27FC236}">
                  <a16:creationId xmlns:a16="http://schemas.microsoft.com/office/drawing/2014/main" id="{59DABB69-87F4-A412-7697-F596070861EB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86" name="Rectangle 185">
              <a:hlinkClick r:id="rId48" action="ppaction://hlinksldjump"/>
              <a:extLst>
                <a:ext uri="{FF2B5EF4-FFF2-40B4-BE49-F238E27FC236}">
                  <a16:creationId xmlns:a16="http://schemas.microsoft.com/office/drawing/2014/main" id="{42ED790C-8512-8508-05AE-0035741B1656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9F54DB0-A429-89E9-F23C-DCBA414D9D2B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56D9EB13-4D66-3C8A-9CF4-DDF0F11AD121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462BF74B-1F1B-20BE-84B3-9933FC9A0168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8464CF6-EEE7-79E0-F4AC-1C403DAF2C2A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DDD8E58-1553-A7AA-89A0-F1B4AAC22A03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14FFC447-2238-5F5D-0ED1-3A5FEF8F612D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9DD86F42-D559-349A-5075-3FF2F5F333A4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1898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3EA8C-0A84-99C5-6EA4-DA8A47A3FAB7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B1D47-8A46-A3C0-5755-B1DA5B1123AB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4" name="Table 153">
            <a:extLst>
              <a:ext uri="{FF2B5EF4-FFF2-40B4-BE49-F238E27FC236}">
                <a16:creationId xmlns:a16="http://schemas.microsoft.com/office/drawing/2014/main" id="{4BAF9268-E7FA-813B-A3E5-844B68DBCDA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753224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7BA22F-955C-3B13-0983-7F4BA9F1A63E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697A1AB-DCAB-4B17-CB4B-15D60BD06452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9F8D15-24A9-1838-6815-2C6358135E93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EF79C1E-F63F-12C7-F670-8FA6D7778F41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F49184-7199-A50D-36AC-36FA060B7242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3558339"/>
            <a:chExt cx="1280160" cy="98755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93AF691-3796-F05C-7188-413CF17A2E69}"/>
                </a:ext>
              </a:extLst>
            </p:cNvPr>
            <p:cNvSpPr/>
            <p:nvPr userDrawn="1"/>
          </p:nvSpPr>
          <p:spPr>
            <a:xfrm>
              <a:off x="5044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CCE39E1-9298-627F-E2A1-5BF3EF02DB63}"/>
                </a:ext>
              </a:extLst>
            </p:cNvPr>
            <p:cNvSpPr/>
            <p:nvPr userDrawn="1"/>
          </p:nvSpPr>
          <p:spPr>
            <a:xfrm>
              <a:off x="123594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098CA59-9C29-1305-87AE-F227C0E6767D}"/>
                </a:ext>
              </a:extLst>
            </p:cNvPr>
            <p:cNvSpPr/>
            <p:nvPr userDrawn="1"/>
          </p:nvSpPr>
          <p:spPr>
            <a:xfrm>
              <a:off x="14188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FAB64A-F9E6-3743-5454-20160992835E}"/>
                </a:ext>
              </a:extLst>
            </p:cNvPr>
            <p:cNvSpPr/>
            <p:nvPr userDrawn="1"/>
          </p:nvSpPr>
          <p:spPr>
            <a:xfrm>
              <a:off x="16017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hlinkClick r:id="rId18" action="ppaction://hlinksldjump"/>
              <a:extLst>
                <a:ext uri="{FF2B5EF4-FFF2-40B4-BE49-F238E27FC236}">
                  <a16:creationId xmlns:a16="http://schemas.microsoft.com/office/drawing/2014/main" id="{77BF386B-832E-E655-12B8-1420BA0D8F82}"/>
                </a:ext>
              </a:extLst>
            </p:cNvPr>
            <p:cNvSpPr/>
            <p:nvPr userDrawn="1"/>
          </p:nvSpPr>
          <p:spPr>
            <a:xfrm>
              <a:off x="6873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5" name="Rectangle 44">
              <a:hlinkClick r:id="rId19" action="ppaction://hlinksldjump"/>
              <a:extLst>
                <a:ext uri="{FF2B5EF4-FFF2-40B4-BE49-F238E27FC236}">
                  <a16:creationId xmlns:a16="http://schemas.microsoft.com/office/drawing/2014/main" id="{1E39BC64-C180-0C44-F214-2CF560904071}"/>
                </a:ext>
              </a:extLst>
            </p:cNvPr>
            <p:cNvSpPr/>
            <p:nvPr userDrawn="1"/>
          </p:nvSpPr>
          <p:spPr>
            <a:xfrm>
              <a:off x="87018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6" name="Rectangle 45">
              <a:hlinkClick r:id="rId20" action="ppaction://hlinksldjump"/>
              <a:extLst>
                <a:ext uri="{FF2B5EF4-FFF2-40B4-BE49-F238E27FC236}">
                  <a16:creationId xmlns:a16="http://schemas.microsoft.com/office/drawing/2014/main" id="{6211208E-609C-D126-859A-FE4EFD318A42}"/>
                </a:ext>
              </a:extLst>
            </p:cNvPr>
            <p:cNvSpPr/>
            <p:nvPr userDrawn="1"/>
          </p:nvSpPr>
          <p:spPr>
            <a:xfrm>
              <a:off x="105306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7" name="Rectangle 46">
              <a:hlinkClick r:id="rId21" action="ppaction://hlinksldjump"/>
              <a:extLst>
                <a:ext uri="{FF2B5EF4-FFF2-40B4-BE49-F238E27FC236}">
                  <a16:creationId xmlns:a16="http://schemas.microsoft.com/office/drawing/2014/main" id="{872FB81C-6D42-A50D-CACF-18410A490EA9}"/>
                </a:ext>
              </a:extLst>
            </p:cNvPr>
            <p:cNvSpPr/>
            <p:nvPr userDrawn="1"/>
          </p:nvSpPr>
          <p:spPr>
            <a:xfrm>
              <a:off x="123594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 47">
              <a:hlinkClick r:id="rId22" action="ppaction://hlinksldjump"/>
              <a:extLst>
                <a:ext uri="{FF2B5EF4-FFF2-40B4-BE49-F238E27FC236}">
                  <a16:creationId xmlns:a16="http://schemas.microsoft.com/office/drawing/2014/main" id="{CDA86DBA-F3C8-74BF-7166-04D616FC0FD2}"/>
                </a:ext>
              </a:extLst>
            </p:cNvPr>
            <p:cNvSpPr/>
            <p:nvPr userDrawn="1"/>
          </p:nvSpPr>
          <p:spPr>
            <a:xfrm>
              <a:off x="141882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9" name="Rectangle 48">
              <a:hlinkClick r:id="rId23" action="ppaction://hlinksldjump"/>
              <a:extLst>
                <a:ext uri="{FF2B5EF4-FFF2-40B4-BE49-F238E27FC236}">
                  <a16:creationId xmlns:a16="http://schemas.microsoft.com/office/drawing/2014/main" id="{E60E518D-5F55-33EA-AE3C-E4E11ECD3DD8}"/>
                </a:ext>
              </a:extLst>
            </p:cNvPr>
            <p:cNvSpPr/>
            <p:nvPr userDrawn="1"/>
          </p:nvSpPr>
          <p:spPr>
            <a:xfrm>
              <a:off x="1601708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0" name="Rectangle 49">
              <a:hlinkClick r:id="rId24" action="ppaction://hlinksldjump"/>
              <a:extLst>
                <a:ext uri="{FF2B5EF4-FFF2-40B4-BE49-F238E27FC236}">
                  <a16:creationId xmlns:a16="http://schemas.microsoft.com/office/drawing/2014/main" id="{A7741E92-227D-2E89-FE8B-C234D57758CB}"/>
                </a:ext>
              </a:extLst>
            </p:cNvPr>
            <p:cNvSpPr/>
            <p:nvPr userDrawn="1"/>
          </p:nvSpPr>
          <p:spPr>
            <a:xfrm>
              <a:off x="5044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1" name="Rectangle 50">
              <a:hlinkClick r:id="rId25" action="ppaction://hlinksldjump"/>
              <a:extLst>
                <a:ext uri="{FF2B5EF4-FFF2-40B4-BE49-F238E27FC236}">
                  <a16:creationId xmlns:a16="http://schemas.microsoft.com/office/drawing/2014/main" id="{D9485339-9442-36CD-C9F3-FF2A01D0E340}"/>
                </a:ext>
              </a:extLst>
            </p:cNvPr>
            <p:cNvSpPr/>
            <p:nvPr userDrawn="1"/>
          </p:nvSpPr>
          <p:spPr>
            <a:xfrm>
              <a:off x="6873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2" name="Rectangle 51">
              <a:hlinkClick r:id="rId26" action="ppaction://hlinksldjump"/>
              <a:extLst>
                <a:ext uri="{FF2B5EF4-FFF2-40B4-BE49-F238E27FC236}">
                  <a16:creationId xmlns:a16="http://schemas.microsoft.com/office/drawing/2014/main" id="{ABD22887-A5B1-4000-F648-5B9679E67954}"/>
                </a:ext>
              </a:extLst>
            </p:cNvPr>
            <p:cNvSpPr/>
            <p:nvPr userDrawn="1"/>
          </p:nvSpPr>
          <p:spPr>
            <a:xfrm>
              <a:off x="87018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3" name="Rectangle 52">
              <a:hlinkClick r:id="rId27" action="ppaction://hlinksldjump"/>
              <a:extLst>
                <a:ext uri="{FF2B5EF4-FFF2-40B4-BE49-F238E27FC236}">
                  <a16:creationId xmlns:a16="http://schemas.microsoft.com/office/drawing/2014/main" id="{B67F69F6-BBA2-F53F-DB38-43E8BF5984A1}"/>
                </a:ext>
              </a:extLst>
            </p:cNvPr>
            <p:cNvSpPr/>
            <p:nvPr userDrawn="1"/>
          </p:nvSpPr>
          <p:spPr>
            <a:xfrm>
              <a:off x="105306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4" name="Rectangle 53">
              <a:hlinkClick r:id="rId28" action="ppaction://hlinksldjump"/>
              <a:extLst>
                <a:ext uri="{FF2B5EF4-FFF2-40B4-BE49-F238E27FC236}">
                  <a16:creationId xmlns:a16="http://schemas.microsoft.com/office/drawing/2014/main" id="{D33A3E77-3A49-43B7-E7AD-258D4710F56A}"/>
                </a:ext>
              </a:extLst>
            </p:cNvPr>
            <p:cNvSpPr/>
            <p:nvPr userDrawn="1"/>
          </p:nvSpPr>
          <p:spPr>
            <a:xfrm>
              <a:off x="123594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5" name="Rectangle 54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66051B-EDAA-A21F-71A5-1F28E4F23A50}"/>
                </a:ext>
              </a:extLst>
            </p:cNvPr>
            <p:cNvSpPr/>
            <p:nvPr userDrawn="1"/>
          </p:nvSpPr>
          <p:spPr>
            <a:xfrm>
              <a:off x="141882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6" name="Rectangle 55">
              <a:hlinkClick r:id="rId30" action="ppaction://hlinksldjump"/>
              <a:extLst>
                <a:ext uri="{FF2B5EF4-FFF2-40B4-BE49-F238E27FC236}">
                  <a16:creationId xmlns:a16="http://schemas.microsoft.com/office/drawing/2014/main" id="{4C705E85-313B-3ADA-6A21-5E428486FEA2}"/>
                </a:ext>
              </a:extLst>
            </p:cNvPr>
            <p:cNvSpPr/>
            <p:nvPr userDrawn="1"/>
          </p:nvSpPr>
          <p:spPr>
            <a:xfrm>
              <a:off x="1601708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8" name="Rectangle 57">
              <a:hlinkClick r:id="rId31" action="ppaction://hlinksldjump"/>
              <a:extLst>
                <a:ext uri="{FF2B5EF4-FFF2-40B4-BE49-F238E27FC236}">
                  <a16:creationId xmlns:a16="http://schemas.microsoft.com/office/drawing/2014/main" id="{CEC9C9CF-D997-C687-459A-7BBF4934174A}"/>
                </a:ext>
              </a:extLst>
            </p:cNvPr>
            <p:cNvSpPr/>
            <p:nvPr userDrawn="1"/>
          </p:nvSpPr>
          <p:spPr>
            <a:xfrm>
              <a:off x="5044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9" name="Rectangle 58">
              <a:hlinkClick r:id="rId32" action="ppaction://hlinksldjump"/>
              <a:extLst>
                <a:ext uri="{FF2B5EF4-FFF2-40B4-BE49-F238E27FC236}">
                  <a16:creationId xmlns:a16="http://schemas.microsoft.com/office/drawing/2014/main" id="{DCE8D1C2-F906-B768-A339-F797FDCAE544}"/>
                </a:ext>
              </a:extLst>
            </p:cNvPr>
            <p:cNvSpPr/>
            <p:nvPr userDrawn="1"/>
          </p:nvSpPr>
          <p:spPr>
            <a:xfrm>
              <a:off x="6873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0" name="Rectangle 59">
              <a:hlinkClick r:id="rId33" action="ppaction://hlinksldjump"/>
              <a:extLst>
                <a:ext uri="{FF2B5EF4-FFF2-40B4-BE49-F238E27FC236}">
                  <a16:creationId xmlns:a16="http://schemas.microsoft.com/office/drawing/2014/main" id="{2EA0638F-A40C-A457-8436-CEA0D8BABC18}"/>
                </a:ext>
              </a:extLst>
            </p:cNvPr>
            <p:cNvSpPr/>
            <p:nvPr userDrawn="1"/>
          </p:nvSpPr>
          <p:spPr>
            <a:xfrm>
              <a:off x="87018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2" name="Rectangle 61">
              <a:hlinkClick r:id="rId34" action="ppaction://hlinksldjump"/>
              <a:extLst>
                <a:ext uri="{FF2B5EF4-FFF2-40B4-BE49-F238E27FC236}">
                  <a16:creationId xmlns:a16="http://schemas.microsoft.com/office/drawing/2014/main" id="{45058666-D63F-FF5E-9BAB-E531AF8A4BD6}"/>
                </a:ext>
              </a:extLst>
            </p:cNvPr>
            <p:cNvSpPr/>
            <p:nvPr userDrawn="1"/>
          </p:nvSpPr>
          <p:spPr>
            <a:xfrm>
              <a:off x="105306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3" name="Rectangle 62">
              <a:hlinkClick r:id="rId35" action="ppaction://hlinksldjump"/>
              <a:extLst>
                <a:ext uri="{FF2B5EF4-FFF2-40B4-BE49-F238E27FC236}">
                  <a16:creationId xmlns:a16="http://schemas.microsoft.com/office/drawing/2014/main" id="{38D6AEDD-43E9-5A23-1D2C-6850A812D4FA}"/>
                </a:ext>
              </a:extLst>
            </p:cNvPr>
            <p:cNvSpPr/>
            <p:nvPr userDrawn="1"/>
          </p:nvSpPr>
          <p:spPr>
            <a:xfrm>
              <a:off x="123594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4" name="Rectangle 63">
              <a:hlinkClick r:id="rId36" action="ppaction://hlinksldjump"/>
              <a:extLst>
                <a:ext uri="{FF2B5EF4-FFF2-40B4-BE49-F238E27FC236}">
                  <a16:creationId xmlns:a16="http://schemas.microsoft.com/office/drawing/2014/main" id="{E366E06F-81A0-B6A0-1161-37D30B8C723C}"/>
                </a:ext>
              </a:extLst>
            </p:cNvPr>
            <p:cNvSpPr/>
            <p:nvPr userDrawn="1"/>
          </p:nvSpPr>
          <p:spPr>
            <a:xfrm>
              <a:off x="141882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5" name="Rectangle 64">
              <a:hlinkClick r:id="rId37" action="ppaction://hlinksldjump"/>
              <a:extLst>
                <a:ext uri="{FF2B5EF4-FFF2-40B4-BE49-F238E27FC236}">
                  <a16:creationId xmlns:a16="http://schemas.microsoft.com/office/drawing/2014/main" id="{C2A90E2C-0511-04BF-1A8F-1CD0771FDEF9}"/>
                </a:ext>
              </a:extLst>
            </p:cNvPr>
            <p:cNvSpPr/>
            <p:nvPr userDrawn="1"/>
          </p:nvSpPr>
          <p:spPr>
            <a:xfrm>
              <a:off x="1601708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6" name="Rectangle 65">
              <a:hlinkClick r:id="rId38" action="ppaction://hlinksldjump"/>
              <a:extLst>
                <a:ext uri="{FF2B5EF4-FFF2-40B4-BE49-F238E27FC236}">
                  <a16:creationId xmlns:a16="http://schemas.microsoft.com/office/drawing/2014/main" id="{E15B8B0A-EF9E-CC42-FB68-267575B9D367}"/>
                </a:ext>
              </a:extLst>
            </p:cNvPr>
            <p:cNvSpPr/>
            <p:nvPr userDrawn="1"/>
          </p:nvSpPr>
          <p:spPr>
            <a:xfrm>
              <a:off x="5044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7" name="Rectangle 66">
              <a:hlinkClick r:id="rId39" action="ppaction://hlinksldjump"/>
              <a:extLst>
                <a:ext uri="{FF2B5EF4-FFF2-40B4-BE49-F238E27FC236}">
                  <a16:creationId xmlns:a16="http://schemas.microsoft.com/office/drawing/2014/main" id="{BB62E87C-9386-F544-D1DE-C4688774C137}"/>
                </a:ext>
              </a:extLst>
            </p:cNvPr>
            <p:cNvSpPr/>
            <p:nvPr userDrawn="1"/>
          </p:nvSpPr>
          <p:spPr>
            <a:xfrm>
              <a:off x="6873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8" name="Rectangle 67">
              <a:hlinkClick r:id="rId40" action="ppaction://hlinksldjump"/>
              <a:extLst>
                <a:ext uri="{FF2B5EF4-FFF2-40B4-BE49-F238E27FC236}">
                  <a16:creationId xmlns:a16="http://schemas.microsoft.com/office/drawing/2014/main" id="{21A68722-A523-A0CF-DD6A-E06AB28CD686}"/>
                </a:ext>
              </a:extLst>
            </p:cNvPr>
            <p:cNvSpPr/>
            <p:nvPr userDrawn="1"/>
          </p:nvSpPr>
          <p:spPr>
            <a:xfrm>
              <a:off x="87018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73" name="Rectangle 72">
              <a:hlinkClick r:id="rId41" action="ppaction://hlinksldjump"/>
              <a:extLst>
                <a:ext uri="{FF2B5EF4-FFF2-40B4-BE49-F238E27FC236}">
                  <a16:creationId xmlns:a16="http://schemas.microsoft.com/office/drawing/2014/main" id="{672F784A-8537-26F2-47FC-ABEC69EFC8F0}"/>
                </a:ext>
              </a:extLst>
            </p:cNvPr>
            <p:cNvSpPr/>
            <p:nvPr userDrawn="1"/>
          </p:nvSpPr>
          <p:spPr>
            <a:xfrm>
              <a:off x="105306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74" name="Rectangle 73">
              <a:hlinkClick r:id="rId42" action="ppaction://hlinksldjump"/>
              <a:extLst>
                <a:ext uri="{FF2B5EF4-FFF2-40B4-BE49-F238E27FC236}">
                  <a16:creationId xmlns:a16="http://schemas.microsoft.com/office/drawing/2014/main" id="{E176DBF5-7021-70BC-3916-854BDEDAC927}"/>
                </a:ext>
              </a:extLst>
            </p:cNvPr>
            <p:cNvSpPr/>
            <p:nvPr userDrawn="1"/>
          </p:nvSpPr>
          <p:spPr>
            <a:xfrm>
              <a:off x="123594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4" name="Rectangle 103">
              <a:hlinkClick r:id="rId43" action="ppaction://hlinksldjump"/>
              <a:extLst>
                <a:ext uri="{FF2B5EF4-FFF2-40B4-BE49-F238E27FC236}">
                  <a16:creationId xmlns:a16="http://schemas.microsoft.com/office/drawing/2014/main" id="{C4B523EA-5D92-513D-7730-C9C10E1A1D40}"/>
                </a:ext>
              </a:extLst>
            </p:cNvPr>
            <p:cNvSpPr/>
            <p:nvPr userDrawn="1"/>
          </p:nvSpPr>
          <p:spPr>
            <a:xfrm>
              <a:off x="141882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5" name="Rectangle 104">
              <a:hlinkClick r:id="rId44" action="ppaction://hlinksldjump"/>
              <a:extLst>
                <a:ext uri="{FF2B5EF4-FFF2-40B4-BE49-F238E27FC236}">
                  <a16:creationId xmlns:a16="http://schemas.microsoft.com/office/drawing/2014/main" id="{B85AD0E9-5E09-F6CA-BA76-65197A9A041F}"/>
                </a:ext>
              </a:extLst>
            </p:cNvPr>
            <p:cNvSpPr/>
            <p:nvPr userDrawn="1"/>
          </p:nvSpPr>
          <p:spPr>
            <a:xfrm>
              <a:off x="1601708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6" name="Rectangle 105">
              <a:hlinkClick r:id="rId45" action="ppaction://hlinksldjump"/>
              <a:extLst>
                <a:ext uri="{FF2B5EF4-FFF2-40B4-BE49-F238E27FC236}">
                  <a16:creationId xmlns:a16="http://schemas.microsoft.com/office/drawing/2014/main" id="{E8303B32-7180-2100-347C-A84F2E473B43}"/>
                </a:ext>
              </a:extLst>
            </p:cNvPr>
            <p:cNvSpPr/>
            <p:nvPr userDrawn="1"/>
          </p:nvSpPr>
          <p:spPr>
            <a:xfrm>
              <a:off x="50442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7" name="Rectangle 106">
              <a:hlinkClick r:id="rId46" action="ppaction://hlinksldjump"/>
              <a:extLst>
                <a:ext uri="{FF2B5EF4-FFF2-40B4-BE49-F238E27FC236}">
                  <a16:creationId xmlns:a16="http://schemas.microsoft.com/office/drawing/2014/main" id="{8219C99E-5E3B-384E-420A-CD3CB56D61DB}"/>
                </a:ext>
              </a:extLst>
            </p:cNvPr>
            <p:cNvSpPr/>
            <p:nvPr userDrawn="1"/>
          </p:nvSpPr>
          <p:spPr>
            <a:xfrm>
              <a:off x="68730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8" name="Rectangle 107">
              <a:hlinkClick r:id="rId47" action="ppaction://hlinksldjump"/>
              <a:extLst>
                <a:ext uri="{FF2B5EF4-FFF2-40B4-BE49-F238E27FC236}">
                  <a16:creationId xmlns:a16="http://schemas.microsoft.com/office/drawing/2014/main" id="{6E2B3BD2-FD2E-E6CA-BFEF-F1A4B9F77DB8}"/>
                </a:ext>
              </a:extLst>
            </p:cNvPr>
            <p:cNvSpPr/>
            <p:nvPr userDrawn="1"/>
          </p:nvSpPr>
          <p:spPr>
            <a:xfrm>
              <a:off x="87018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9" name="Rectangle 108">
              <a:hlinkClick r:id="rId48" action="ppaction://hlinksldjump"/>
              <a:extLst>
                <a:ext uri="{FF2B5EF4-FFF2-40B4-BE49-F238E27FC236}">
                  <a16:creationId xmlns:a16="http://schemas.microsoft.com/office/drawing/2014/main" id="{54FB2B4C-51FF-68AA-525E-922B4217BE7C}"/>
                </a:ext>
              </a:extLst>
            </p:cNvPr>
            <p:cNvSpPr/>
            <p:nvPr userDrawn="1"/>
          </p:nvSpPr>
          <p:spPr>
            <a:xfrm>
              <a:off x="1053068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6610F16-EAEB-291A-5F4C-D5CE6DC0F85F}"/>
                </a:ext>
              </a:extLst>
            </p:cNvPr>
            <p:cNvSpPr/>
            <p:nvPr userDrawn="1"/>
          </p:nvSpPr>
          <p:spPr>
            <a:xfrm>
              <a:off x="5044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07485C3-1F48-62A2-D6B1-95174FDFABA4}"/>
                </a:ext>
              </a:extLst>
            </p:cNvPr>
            <p:cNvSpPr/>
            <p:nvPr userDrawn="1"/>
          </p:nvSpPr>
          <p:spPr>
            <a:xfrm>
              <a:off x="6873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E247379-3322-DDFF-3481-CACA547554AB}"/>
                </a:ext>
              </a:extLst>
            </p:cNvPr>
            <p:cNvSpPr/>
            <p:nvPr userDrawn="1"/>
          </p:nvSpPr>
          <p:spPr>
            <a:xfrm>
              <a:off x="87018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AC1D3F0-E898-5827-070A-482E9AD4D7E6}"/>
                </a:ext>
              </a:extLst>
            </p:cNvPr>
            <p:cNvSpPr/>
            <p:nvPr userDrawn="1"/>
          </p:nvSpPr>
          <p:spPr>
            <a:xfrm>
              <a:off x="105306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6915D1-E218-CCF8-850E-F938886AA4A8}"/>
                </a:ext>
              </a:extLst>
            </p:cNvPr>
            <p:cNvSpPr/>
            <p:nvPr userDrawn="1"/>
          </p:nvSpPr>
          <p:spPr>
            <a:xfrm>
              <a:off x="123594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8DABD37-2E65-81F6-CED0-5760CF727AE9}"/>
                </a:ext>
              </a:extLst>
            </p:cNvPr>
            <p:cNvSpPr/>
            <p:nvPr userDrawn="1"/>
          </p:nvSpPr>
          <p:spPr>
            <a:xfrm>
              <a:off x="141882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AA4AD7E-360C-36D8-DA96-AF20494396A9}"/>
                </a:ext>
              </a:extLst>
            </p:cNvPr>
            <p:cNvSpPr/>
            <p:nvPr userDrawn="1"/>
          </p:nvSpPr>
          <p:spPr>
            <a:xfrm>
              <a:off x="1601708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4958D176-B57A-0C9E-D8F8-4A7B7126B76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9EECA271-51D6-BF0A-2FAF-73DC050C1D3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2C242978-D82B-5D20-F963-BE09AFD4FBD9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571C46E3-2BEA-4AE5-D0A0-C870FBBF33D6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E6B592C6-4763-19DD-DF3B-5F150D5C70F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AA1156AB-BAD9-B688-172F-5339A360E22A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85266FEE-E971-9D82-A781-3CBED96D931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A24A673B-169C-E5CC-E574-44EB9C119057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DDE9E8FE-7E3D-4C85-37FD-573FB4DF32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3AA41C91-94D0-BB5A-C805-BD999E79D53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081CF6A2-0C7C-FAF4-5071-E8D7BA8318D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9EDE81D8-C803-26F8-382F-0E19F708641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86283301-A795-51E4-A23E-348FFD44F96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graphicFrame>
        <p:nvGraphicFramePr>
          <p:cNvPr id="63" name="Table 153">
            <a:extLst>
              <a:ext uri="{FF2B5EF4-FFF2-40B4-BE49-F238E27FC236}">
                <a16:creationId xmlns:a16="http://schemas.microsoft.com/office/drawing/2014/main" id="{4FAF6D74-4F39-6AF7-17B4-9183FA55DE0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08592167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B023D2E8-576A-0987-E329-687EF04DC34C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0DCBB11-D346-C112-3928-C63085A21CCB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3558339"/>
            <a:chExt cx="1280160" cy="98755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2B99353-6CA1-8AD2-F6F5-6A1CDF22BF56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FC3A0A7-41BA-95FC-04F1-65CE7BE06119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hlinkClick r:id="rId18" action="ppaction://hlinksldjump"/>
              <a:extLst>
                <a:ext uri="{FF2B5EF4-FFF2-40B4-BE49-F238E27FC236}">
                  <a16:creationId xmlns:a16="http://schemas.microsoft.com/office/drawing/2014/main" id="{20E5EB98-EDFE-53BA-D580-69532FD3043F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9" name="Rectangle 68">
              <a:hlinkClick r:id="rId19" action="ppaction://hlinksldjump"/>
              <a:extLst>
                <a:ext uri="{FF2B5EF4-FFF2-40B4-BE49-F238E27FC236}">
                  <a16:creationId xmlns:a16="http://schemas.microsoft.com/office/drawing/2014/main" id="{DB61C8B2-C50B-5E77-55CF-195500B7CEDA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0" name="Rectangle 69">
              <a:hlinkClick r:id="rId20" action="ppaction://hlinksldjump"/>
              <a:extLst>
                <a:ext uri="{FF2B5EF4-FFF2-40B4-BE49-F238E27FC236}">
                  <a16:creationId xmlns:a16="http://schemas.microsoft.com/office/drawing/2014/main" id="{50EA1918-72A9-1871-7546-C6BB9B824D82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1" name="Rectangle 70">
              <a:hlinkClick r:id="rId21" action="ppaction://hlinksldjump"/>
              <a:extLst>
                <a:ext uri="{FF2B5EF4-FFF2-40B4-BE49-F238E27FC236}">
                  <a16:creationId xmlns:a16="http://schemas.microsoft.com/office/drawing/2014/main" id="{EEB4D334-82D3-A464-CE5D-3CDEE78CBC2A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Rectangle 71">
              <a:hlinkClick r:id="rId22" action="ppaction://hlinksldjump"/>
              <a:extLst>
                <a:ext uri="{FF2B5EF4-FFF2-40B4-BE49-F238E27FC236}">
                  <a16:creationId xmlns:a16="http://schemas.microsoft.com/office/drawing/2014/main" id="{8B711E50-3444-62ED-656E-C97C4A534DCE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3" name="Rectangle 72">
              <a:hlinkClick r:id="rId23" action="ppaction://hlinksldjump"/>
              <a:extLst>
                <a:ext uri="{FF2B5EF4-FFF2-40B4-BE49-F238E27FC236}">
                  <a16:creationId xmlns:a16="http://schemas.microsoft.com/office/drawing/2014/main" id="{54A5993C-8E1C-F857-0C7D-D3CD1FBC9E54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4" name="Rectangle 73">
              <a:hlinkClick r:id="rId24" action="ppaction://hlinksldjump"/>
              <a:extLst>
                <a:ext uri="{FF2B5EF4-FFF2-40B4-BE49-F238E27FC236}">
                  <a16:creationId xmlns:a16="http://schemas.microsoft.com/office/drawing/2014/main" id="{C430B3BF-8D39-01A4-5834-4AD4CF9A7346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5" name="Rectangle 74">
              <a:hlinkClick r:id="rId25" action="ppaction://hlinksldjump"/>
              <a:extLst>
                <a:ext uri="{FF2B5EF4-FFF2-40B4-BE49-F238E27FC236}">
                  <a16:creationId xmlns:a16="http://schemas.microsoft.com/office/drawing/2014/main" id="{CE9D0B8A-758A-C606-C8F2-08A9C88C61E2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6" name="Rectangle 75">
              <a:hlinkClick r:id="rId26" action="ppaction://hlinksldjump"/>
              <a:extLst>
                <a:ext uri="{FF2B5EF4-FFF2-40B4-BE49-F238E27FC236}">
                  <a16:creationId xmlns:a16="http://schemas.microsoft.com/office/drawing/2014/main" id="{381CC246-6C2B-A2C4-FC1B-4A7CB05CE72E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7" name="Rectangle 76">
              <a:hlinkClick r:id="rId27" action="ppaction://hlinksldjump"/>
              <a:extLst>
                <a:ext uri="{FF2B5EF4-FFF2-40B4-BE49-F238E27FC236}">
                  <a16:creationId xmlns:a16="http://schemas.microsoft.com/office/drawing/2014/main" id="{03BB73DA-8868-9A9B-48D2-0A65BAD62E80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8" name="Rectangle 77">
              <a:hlinkClick r:id="rId28" action="ppaction://hlinksldjump"/>
              <a:extLst>
                <a:ext uri="{FF2B5EF4-FFF2-40B4-BE49-F238E27FC236}">
                  <a16:creationId xmlns:a16="http://schemas.microsoft.com/office/drawing/2014/main" id="{E59B59E8-03B3-B843-F200-1D4A5D9453A9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9" name="Rectangle 78">
              <a:hlinkClick r:id="rId29" action="ppaction://hlinksldjump"/>
              <a:extLst>
                <a:ext uri="{FF2B5EF4-FFF2-40B4-BE49-F238E27FC236}">
                  <a16:creationId xmlns:a16="http://schemas.microsoft.com/office/drawing/2014/main" id="{B2512FF6-F444-6870-1B95-B6BD2E556C60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0" name="Rectangle 79">
              <a:hlinkClick r:id="rId30" action="ppaction://hlinksldjump"/>
              <a:extLst>
                <a:ext uri="{FF2B5EF4-FFF2-40B4-BE49-F238E27FC236}">
                  <a16:creationId xmlns:a16="http://schemas.microsoft.com/office/drawing/2014/main" id="{F8B1BE69-0DF0-9D56-2F3A-EAF8A291CA44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1" name="Rectangle 80">
              <a:hlinkClick r:id="rId31" action="ppaction://hlinksldjump"/>
              <a:extLst>
                <a:ext uri="{FF2B5EF4-FFF2-40B4-BE49-F238E27FC236}">
                  <a16:creationId xmlns:a16="http://schemas.microsoft.com/office/drawing/2014/main" id="{AA25B3D5-8801-FDF8-CC52-0F58D967FD18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2" name="Rectangle 81">
              <a:hlinkClick r:id="rId32" action="ppaction://hlinksldjump"/>
              <a:extLst>
                <a:ext uri="{FF2B5EF4-FFF2-40B4-BE49-F238E27FC236}">
                  <a16:creationId xmlns:a16="http://schemas.microsoft.com/office/drawing/2014/main" id="{9EF3D682-62FC-B5B6-1138-4206B1B0090D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3" name="Rectangle 82">
              <a:hlinkClick r:id="rId33" action="ppaction://hlinksldjump"/>
              <a:extLst>
                <a:ext uri="{FF2B5EF4-FFF2-40B4-BE49-F238E27FC236}">
                  <a16:creationId xmlns:a16="http://schemas.microsoft.com/office/drawing/2014/main" id="{513C52A7-6EE3-E3D0-0388-A083252087AA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4" name="Rectangle 83">
              <a:hlinkClick r:id="rId34" action="ppaction://hlinksldjump"/>
              <a:extLst>
                <a:ext uri="{FF2B5EF4-FFF2-40B4-BE49-F238E27FC236}">
                  <a16:creationId xmlns:a16="http://schemas.microsoft.com/office/drawing/2014/main" id="{5EDD725F-D35B-5B5F-8AC1-B24302AD0D13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5" name="Rectangle 84">
              <a:hlinkClick r:id="rId35" action="ppaction://hlinksldjump"/>
              <a:extLst>
                <a:ext uri="{FF2B5EF4-FFF2-40B4-BE49-F238E27FC236}">
                  <a16:creationId xmlns:a16="http://schemas.microsoft.com/office/drawing/2014/main" id="{38F42FC8-C1E0-2E98-F7A4-09EDE2DD0843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6" name="Rectangle 85">
              <a:hlinkClick r:id="rId36" action="ppaction://hlinksldjump"/>
              <a:extLst>
                <a:ext uri="{FF2B5EF4-FFF2-40B4-BE49-F238E27FC236}">
                  <a16:creationId xmlns:a16="http://schemas.microsoft.com/office/drawing/2014/main" id="{FB4E6D73-499D-46D4-471E-0BFEBE1ED847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7" name="Rectangle 86">
              <a:hlinkClick r:id="rId37" action="ppaction://hlinksldjump"/>
              <a:extLst>
                <a:ext uri="{FF2B5EF4-FFF2-40B4-BE49-F238E27FC236}">
                  <a16:creationId xmlns:a16="http://schemas.microsoft.com/office/drawing/2014/main" id="{A31EAC48-89BD-38FD-AFDD-3727E880B1EF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8" name="Rectangle 87">
              <a:hlinkClick r:id="rId38" action="ppaction://hlinksldjump"/>
              <a:extLst>
                <a:ext uri="{FF2B5EF4-FFF2-40B4-BE49-F238E27FC236}">
                  <a16:creationId xmlns:a16="http://schemas.microsoft.com/office/drawing/2014/main" id="{EEAF55DE-DD62-2DF4-BFEC-6A74E473EE4E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9" name="Rectangle 88">
              <a:hlinkClick r:id="rId39" action="ppaction://hlinksldjump"/>
              <a:extLst>
                <a:ext uri="{FF2B5EF4-FFF2-40B4-BE49-F238E27FC236}">
                  <a16:creationId xmlns:a16="http://schemas.microsoft.com/office/drawing/2014/main" id="{6966906D-B23A-E649-FBD0-82736F63DBDD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0" name="Rectangle 89">
              <a:hlinkClick r:id="rId40" action="ppaction://hlinksldjump"/>
              <a:extLst>
                <a:ext uri="{FF2B5EF4-FFF2-40B4-BE49-F238E27FC236}">
                  <a16:creationId xmlns:a16="http://schemas.microsoft.com/office/drawing/2014/main" id="{7F91AE61-44DF-87A2-72FD-B9CF27AB0A40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1" name="Rectangle 90">
              <a:hlinkClick r:id="rId41" action="ppaction://hlinksldjump"/>
              <a:extLst>
                <a:ext uri="{FF2B5EF4-FFF2-40B4-BE49-F238E27FC236}">
                  <a16:creationId xmlns:a16="http://schemas.microsoft.com/office/drawing/2014/main" id="{AAE28416-6882-2938-5303-56EFBE4EF1CB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" name="Rectangle 91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3D2F67-D8A9-7996-B6E6-37360DDFC50F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3" name="Rectangle 92">
              <a:hlinkClick r:id="rId43" action="ppaction://hlinksldjump"/>
              <a:extLst>
                <a:ext uri="{FF2B5EF4-FFF2-40B4-BE49-F238E27FC236}">
                  <a16:creationId xmlns:a16="http://schemas.microsoft.com/office/drawing/2014/main" id="{24DCFD29-F2F8-38C8-0FCF-B2F7B0F5C573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4" name="Rectangle 93">
              <a:hlinkClick r:id="rId44" action="ppaction://hlinksldjump"/>
              <a:extLst>
                <a:ext uri="{FF2B5EF4-FFF2-40B4-BE49-F238E27FC236}">
                  <a16:creationId xmlns:a16="http://schemas.microsoft.com/office/drawing/2014/main" id="{6A861B80-E183-6FEA-DFD4-8CE4CF86364B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5" name="Rectangle 94">
              <a:hlinkClick r:id="rId45" action="ppaction://hlinksldjump"/>
              <a:extLst>
                <a:ext uri="{FF2B5EF4-FFF2-40B4-BE49-F238E27FC236}">
                  <a16:creationId xmlns:a16="http://schemas.microsoft.com/office/drawing/2014/main" id="{2101E92F-417F-D69B-1A0F-C63A2AE8D926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6" name="Rectangle 95">
              <a:hlinkClick r:id="rId46" action="ppaction://hlinksldjump"/>
              <a:extLst>
                <a:ext uri="{FF2B5EF4-FFF2-40B4-BE49-F238E27FC236}">
                  <a16:creationId xmlns:a16="http://schemas.microsoft.com/office/drawing/2014/main" id="{317E2A75-AB71-4BC6-B9C2-6F4275F50E02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7" name="Rectangle 96">
              <a:hlinkClick r:id="rId47" action="ppaction://hlinksldjump"/>
              <a:extLst>
                <a:ext uri="{FF2B5EF4-FFF2-40B4-BE49-F238E27FC236}">
                  <a16:creationId xmlns:a16="http://schemas.microsoft.com/office/drawing/2014/main" id="{6B6BA558-7AF2-2B5F-1D39-A0391A1F4EC5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8" name="Rectangle 97">
              <a:hlinkClick r:id="rId48" action="ppaction://hlinksldjump"/>
              <a:extLst>
                <a:ext uri="{FF2B5EF4-FFF2-40B4-BE49-F238E27FC236}">
                  <a16:creationId xmlns:a16="http://schemas.microsoft.com/office/drawing/2014/main" id="{EC7E43CE-987B-3C0A-E46E-8758B2E65847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31F0459-5C88-3DD9-25C6-957CC5C343A0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0A7FA23-FEAE-014D-AB99-3399A87F8CFE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12923CC-BDFD-26B5-7CA7-BAE354A0CD61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676102-B4CE-047C-87E4-1C8FB330C0F8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EAA5CFC-B5DC-740B-B949-367503249DE0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8CCCF2E-7726-0211-7153-81DFE2A58ACD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B6D49F7-71B3-50F3-1E94-4824DD09EF09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CC7BE32-0D10-9A0D-B239-233B5450E91A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F9A554F-C5C7-C830-6636-917852277482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524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A63B6-0E85-A8A3-2A25-9D28E427C83E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6DC48-FDEC-820C-6A3D-47C480C20C97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4" name="Table 153">
            <a:extLst>
              <a:ext uri="{FF2B5EF4-FFF2-40B4-BE49-F238E27FC236}">
                <a16:creationId xmlns:a16="http://schemas.microsoft.com/office/drawing/2014/main" id="{90D0169F-CF24-2D3F-6542-5C0B49B65D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753224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4CFB7E-714D-D697-2366-C194C737649F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DB9054-7AFD-C66C-5693-6081587A2702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CC774F-E083-08DD-0D73-065F9DB3BFAA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BF29DD-14EC-09EC-A68B-1456E64E0521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AED25E-414C-0FB6-FA5B-FCBFBC54F48B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3558339"/>
            <a:chExt cx="1280160" cy="9875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34DD43F-2A44-430D-9426-90C2E589778C}"/>
                </a:ext>
              </a:extLst>
            </p:cNvPr>
            <p:cNvSpPr/>
            <p:nvPr userDrawn="1"/>
          </p:nvSpPr>
          <p:spPr>
            <a:xfrm>
              <a:off x="18214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586127F-06E6-35C7-5DFD-29AB62B1C233}"/>
                </a:ext>
              </a:extLst>
            </p:cNvPr>
            <p:cNvSpPr/>
            <p:nvPr userDrawn="1"/>
          </p:nvSpPr>
          <p:spPr>
            <a:xfrm>
              <a:off x="20043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hlinkClick r:id="rId18" action="ppaction://hlinksldjump"/>
              <a:extLst>
                <a:ext uri="{FF2B5EF4-FFF2-40B4-BE49-F238E27FC236}">
                  <a16:creationId xmlns:a16="http://schemas.microsoft.com/office/drawing/2014/main" id="{905A1C85-3EE4-B563-5F8C-4FAA57A51FAE}"/>
                </a:ext>
              </a:extLst>
            </p:cNvPr>
            <p:cNvSpPr/>
            <p:nvPr userDrawn="1"/>
          </p:nvSpPr>
          <p:spPr>
            <a:xfrm>
              <a:off x="255300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>
              <a:hlinkClick r:id="rId19" action="ppaction://hlinksldjump"/>
              <a:extLst>
                <a:ext uri="{FF2B5EF4-FFF2-40B4-BE49-F238E27FC236}">
                  <a16:creationId xmlns:a16="http://schemas.microsoft.com/office/drawing/2014/main" id="{BDE6ABF0-05DC-E58D-F3F0-03FB545C1BC7}"/>
                </a:ext>
              </a:extLst>
            </p:cNvPr>
            <p:cNvSpPr/>
            <p:nvPr userDrawn="1"/>
          </p:nvSpPr>
          <p:spPr>
            <a:xfrm>
              <a:off x="273588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2" name="Rectangle 41">
              <a:hlinkClick r:id="rId20" action="ppaction://hlinksldjump"/>
              <a:extLst>
                <a:ext uri="{FF2B5EF4-FFF2-40B4-BE49-F238E27FC236}">
                  <a16:creationId xmlns:a16="http://schemas.microsoft.com/office/drawing/2014/main" id="{FB062E35-BE52-C261-393D-5C19B6AD9A46}"/>
                </a:ext>
              </a:extLst>
            </p:cNvPr>
            <p:cNvSpPr/>
            <p:nvPr userDrawn="1"/>
          </p:nvSpPr>
          <p:spPr>
            <a:xfrm>
              <a:off x="291876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3" name="Rectangle 42">
              <a:hlinkClick r:id="rId21" action="ppaction://hlinksldjump"/>
              <a:extLst>
                <a:ext uri="{FF2B5EF4-FFF2-40B4-BE49-F238E27FC236}">
                  <a16:creationId xmlns:a16="http://schemas.microsoft.com/office/drawing/2014/main" id="{9DEC737E-75AD-51EC-129C-026351B99AED}"/>
                </a:ext>
              </a:extLst>
            </p:cNvPr>
            <p:cNvSpPr/>
            <p:nvPr userDrawn="1"/>
          </p:nvSpPr>
          <p:spPr>
            <a:xfrm>
              <a:off x="18214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4" name="Rectangle 43">
              <a:hlinkClick r:id="rId22" action="ppaction://hlinksldjump"/>
              <a:extLst>
                <a:ext uri="{FF2B5EF4-FFF2-40B4-BE49-F238E27FC236}">
                  <a16:creationId xmlns:a16="http://schemas.microsoft.com/office/drawing/2014/main" id="{B21BEF4C-7128-DCE8-F94F-C0E03A359006}"/>
                </a:ext>
              </a:extLst>
            </p:cNvPr>
            <p:cNvSpPr/>
            <p:nvPr userDrawn="1"/>
          </p:nvSpPr>
          <p:spPr>
            <a:xfrm>
              <a:off x="20043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5" name="Rectangle 44">
              <a:hlinkClick r:id="rId23" action="ppaction://hlinksldjump"/>
              <a:extLst>
                <a:ext uri="{FF2B5EF4-FFF2-40B4-BE49-F238E27FC236}">
                  <a16:creationId xmlns:a16="http://schemas.microsoft.com/office/drawing/2014/main" id="{C7CF18FF-423D-B4D3-8F24-9909C884608D}"/>
                </a:ext>
              </a:extLst>
            </p:cNvPr>
            <p:cNvSpPr/>
            <p:nvPr userDrawn="1"/>
          </p:nvSpPr>
          <p:spPr>
            <a:xfrm>
              <a:off x="218724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6" name="Rectangle 45">
              <a:hlinkClick r:id="rId24" action="ppaction://hlinksldjump"/>
              <a:extLst>
                <a:ext uri="{FF2B5EF4-FFF2-40B4-BE49-F238E27FC236}">
                  <a16:creationId xmlns:a16="http://schemas.microsoft.com/office/drawing/2014/main" id="{DA2EF093-7F20-BEFE-A1E2-F6C52C9CD8A2}"/>
                </a:ext>
              </a:extLst>
            </p:cNvPr>
            <p:cNvSpPr/>
            <p:nvPr userDrawn="1"/>
          </p:nvSpPr>
          <p:spPr>
            <a:xfrm>
              <a:off x="237012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7" name="Rectangle 46">
              <a:hlinkClick r:id="rId25" action="ppaction://hlinksldjump"/>
              <a:extLst>
                <a:ext uri="{FF2B5EF4-FFF2-40B4-BE49-F238E27FC236}">
                  <a16:creationId xmlns:a16="http://schemas.microsoft.com/office/drawing/2014/main" id="{E7DA4FD6-854E-5462-3DF2-0FE97EF2E7EA}"/>
                </a:ext>
              </a:extLst>
            </p:cNvPr>
            <p:cNvSpPr/>
            <p:nvPr userDrawn="1"/>
          </p:nvSpPr>
          <p:spPr>
            <a:xfrm>
              <a:off x="255300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8" name="Rectangle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2CCBAEC8-F9F1-00A6-8820-923E983673EC}"/>
                </a:ext>
              </a:extLst>
            </p:cNvPr>
            <p:cNvSpPr/>
            <p:nvPr userDrawn="1"/>
          </p:nvSpPr>
          <p:spPr>
            <a:xfrm>
              <a:off x="273588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9" name="Rectangle 48">
              <a:hlinkClick r:id="rId27" action="ppaction://hlinksldjump"/>
              <a:extLst>
                <a:ext uri="{FF2B5EF4-FFF2-40B4-BE49-F238E27FC236}">
                  <a16:creationId xmlns:a16="http://schemas.microsoft.com/office/drawing/2014/main" id="{2ECE3E52-A99D-3C42-59B3-7664D1DAA04A}"/>
                </a:ext>
              </a:extLst>
            </p:cNvPr>
            <p:cNvSpPr/>
            <p:nvPr userDrawn="1"/>
          </p:nvSpPr>
          <p:spPr>
            <a:xfrm>
              <a:off x="2918761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0" name="Rectangle 49">
              <a:hlinkClick r:id="rId28" action="ppaction://hlinksldjump"/>
              <a:extLst>
                <a:ext uri="{FF2B5EF4-FFF2-40B4-BE49-F238E27FC236}">
                  <a16:creationId xmlns:a16="http://schemas.microsoft.com/office/drawing/2014/main" id="{493356F8-75FF-A6F8-43CF-35534BFA16E8}"/>
                </a:ext>
              </a:extLst>
            </p:cNvPr>
            <p:cNvSpPr/>
            <p:nvPr userDrawn="1"/>
          </p:nvSpPr>
          <p:spPr>
            <a:xfrm>
              <a:off x="18214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1" name="Rectangle 50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A76BDD-27FE-5B97-BBA8-B38064E269B5}"/>
                </a:ext>
              </a:extLst>
            </p:cNvPr>
            <p:cNvSpPr/>
            <p:nvPr userDrawn="1"/>
          </p:nvSpPr>
          <p:spPr>
            <a:xfrm>
              <a:off x="20043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2" name="Rectangle 51">
              <a:hlinkClick r:id="rId30" action="ppaction://hlinksldjump"/>
              <a:extLst>
                <a:ext uri="{FF2B5EF4-FFF2-40B4-BE49-F238E27FC236}">
                  <a16:creationId xmlns:a16="http://schemas.microsoft.com/office/drawing/2014/main" id="{6FDBC824-A0B6-C924-69CF-042C05FF866A}"/>
                </a:ext>
              </a:extLst>
            </p:cNvPr>
            <p:cNvSpPr/>
            <p:nvPr userDrawn="1"/>
          </p:nvSpPr>
          <p:spPr>
            <a:xfrm>
              <a:off x="218724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3" name="Rectangle 52">
              <a:hlinkClick r:id="rId31" action="ppaction://hlinksldjump"/>
              <a:extLst>
                <a:ext uri="{FF2B5EF4-FFF2-40B4-BE49-F238E27FC236}">
                  <a16:creationId xmlns:a16="http://schemas.microsoft.com/office/drawing/2014/main" id="{2A714513-745D-2E7C-E6E9-78EC06766C13}"/>
                </a:ext>
              </a:extLst>
            </p:cNvPr>
            <p:cNvSpPr/>
            <p:nvPr userDrawn="1"/>
          </p:nvSpPr>
          <p:spPr>
            <a:xfrm>
              <a:off x="237012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4" name="Rectangle 53">
              <a:hlinkClick r:id="rId32" action="ppaction://hlinksldjump"/>
              <a:extLst>
                <a:ext uri="{FF2B5EF4-FFF2-40B4-BE49-F238E27FC236}">
                  <a16:creationId xmlns:a16="http://schemas.microsoft.com/office/drawing/2014/main" id="{FD4CE3F5-244C-9674-EB01-55A803FAF141}"/>
                </a:ext>
              </a:extLst>
            </p:cNvPr>
            <p:cNvSpPr/>
            <p:nvPr userDrawn="1"/>
          </p:nvSpPr>
          <p:spPr>
            <a:xfrm>
              <a:off x="255300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5" name="Rectangle 54">
              <a:hlinkClick r:id="rId33" action="ppaction://hlinksldjump"/>
              <a:extLst>
                <a:ext uri="{FF2B5EF4-FFF2-40B4-BE49-F238E27FC236}">
                  <a16:creationId xmlns:a16="http://schemas.microsoft.com/office/drawing/2014/main" id="{B8CEA173-019A-4104-5502-8750C3B5FC6F}"/>
                </a:ext>
              </a:extLst>
            </p:cNvPr>
            <p:cNvSpPr/>
            <p:nvPr userDrawn="1"/>
          </p:nvSpPr>
          <p:spPr>
            <a:xfrm>
              <a:off x="273588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6" name="Rectangle 55">
              <a:hlinkClick r:id="rId34" action="ppaction://hlinksldjump"/>
              <a:extLst>
                <a:ext uri="{FF2B5EF4-FFF2-40B4-BE49-F238E27FC236}">
                  <a16:creationId xmlns:a16="http://schemas.microsoft.com/office/drawing/2014/main" id="{FCF75CB8-0A20-38E0-22E1-417E9F9CA5AA}"/>
                </a:ext>
              </a:extLst>
            </p:cNvPr>
            <p:cNvSpPr/>
            <p:nvPr userDrawn="1"/>
          </p:nvSpPr>
          <p:spPr>
            <a:xfrm>
              <a:off x="2918761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8" name="Rectangle 57">
              <a:hlinkClick r:id="rId35" action="ppaction://hlinksldjump"/>
              <a:extLst>
                <a:ext uri="{FF2B5EF4-FFF2-40B4-BE49-F238E27FC236}">
                  <a16:creationId xmlns:a16="http://schemas.microsoft.com/office/drawing/2014/main" id="{3A9C6750-0DF6-7172-D0A5-579AC19F2969}"/>
                </a:ext>
              </a:extLst>
            </p:cNvPr>
            <p:cNvSpPr/>
            <p:nvPr userDrawn="1"/>
          </p:nvSpPr>
          <p:spPr>
            <a:xfrm>
              <a:off x="18214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9" name="Rectangle 58">
              <a:hlinkClick r:id="rId36" action="ppaction://hlinksldjump"/>
              <a:extLst>
                <a:ext uri="{FF2B5EF4-FFF2-40B4-BE49-F238E27FC236}">
                  <a16:creationId xmlns:a16="http://schemas.microsoft.com/office/drawing/2014/main" id="{433D9ECB-34BC-2F5B-C937-04CC15336BC5}"/>
                </a:ext>
              </a:extLst>
            </p:cNvPr>
            <p:cNvSpPr/>
            <p:nvPr userDrawn="1"/>
          </p:nvSpPr>
          <p:spPr>
            <a:xfrm>
              <a:off x="20043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0" name="Rectangle 59">
              <a:hlinkClick r:id="rId37" action="ppaction://hlinksldjump"/>
              <a:extLst>
                <a:ext uri="{FF2B5EF4-FFF2-40B4-BE49-F238E27FC236}">
                  <a16:creationId xmlns:a16="http://schemas.microsoft.com/office/drawing/2014/main" id="{BC491C26-C517-CBAC-FA57-5281FD68E00D}"/>
                </a:ext>
              </a:extLst>
            </p:cNvPr>
            <p:cNvSpPr/>
            <p:nvPr userDrawn="1"/>
          </p:nvSpPr>
          <p:spPr>
            <a:xfrm>
              <a:off x="218724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2" name="Rectangle 61">
              <a:hlinkClick r:id="rId38" action="ppaction://hlinksldjump"/>
              <a:extLst>
                <a:ext uri="{FF2B5EF4-FFF2-40B4-BE49-F238E27FC236}">
                  <a16:creationId xmlns:a16="http://schemas.microsoft.com/office/drawing/2014/main" id="{2F8A1CF4-131A-CF10-9FC1-951C44EBF793}"/>
                </a:ext>
              </a:extLst>
            </p:cNvPr>
            <p:cNvSpPr/>
            <p:nvPr userDrawn="1"/>
          </p:nvSpPr>
          <p:spPr>
            <a:xfrm>
              <a:off x="237012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3" name="Rectangle 6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8740260-3B00-D515-0D17-2C87DD4CB091}"/>
                </a:ext>
              </a:extLst>
            </p:cNvPr>
            <p:cNvSpPr/>
            <p:nvPr userDrawn="1"/>
          </p:nvSpPr>
          <p:spPr>
            <a:xfrm>
              <a:off x="255300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4" name="Rectangle 63">
              <a:hlinkClick r:id="rId40" action="ppaction://hlinksldjump"/>
              <a:extLst>
                <a:ext uri="{FF2B5EF4-FFF2-40B4-BE49-F238E27FC236}">
                  <a16:creationId xmlns:a16="http://schemas.microsoft.com/office/drawing/2014/main" id="{410FDF5C-4929-B964-4D04-CEFD13AC3D2D}"/>
                </a:ext>
              </a:extLst>
            </p:cNvPr>
            <p:cNvSpPr/>
            <p:nvPr userDrawn="1"/>
          </p:nvSpPr>
          <p:spPr>
            <a:xfrm>
              <a:off x="273588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5" name="Rectangle 64">
              <a:hlinkClick r:id="rId41" action="ppaction://hlinksldjump"/>
              <a:extLst>
                <a:ext uri="{FF2B5EF4-FFF2-40B4-BE49-F238E27FC236}">
                  <a16:creationId xmlns:a16="http://schemas.microsoft.com/office/drawing/2014/main" id="{08D1B81C-02BA-3AE7-6CC2-6F8DF1257B99}"/>
                </a:ext>
              </a:extLst>
            </p:cNvPr>
            <p:cNvSpPr/>
            <p:nvPr userDrawn="1"/>
          </p:nvSpPr>
          <p:spPr>
            <a:xfrm>
              <a:off x="2918761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6" name="Rectangle 65">
              <a:hlinkClick r:id="rId42" action="ppaction://hlinksldjump"/>
              <a:extLst>
                <a:ext uri="{FF2B5EF4-FFF2-40B4-BE49-F238E27FC236}">
                  <a16:creationId xmlns:a16="http://schemas.microsoft.com/office/drawing/2014/main" id="{F9A6CAAD-5D1F-04D3-22A4-1E2B82BD1472}"/>
                </a:ext>
              </a:extLst>
            </p:cNvPr>
            <p:cNvSpPr/>
            <p:nvPr userDrawn="1"/>
          </p:nvSpPr>
          <p:spPr>
            <a:xfrm>
              <a:off x="18214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7" name="Rectangle 66">
              <a:hlinkClick r:id="rId43" action="ppaction://hlinksldjump"/>
              <a:extLst>
                <a:ext uri="{FF2B5EF4-FFF2-40B4-BE49-F238E27FC236}">
                  <a16:creationId xmlns:a16="http://schemas.microsoft.com/office/drawing/2014/main" id="{97E5564F-8777-35D8-5142-ED3895628449}"/>
                </a:ext>
              </a:extLst>
            </p:cNvPr>
            <p:cNvSpPr/>
            <p:nvPr userDrawn="1"/>
          </p:nvSpPr>
          <p:spPr>
            <a:xfrm>
              <a:off x="20043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8" name="Rectangle 67">
              <a:hlinkClick r:id="rId44" action="ppaction://hlinksldjump"/>
              <a:extLst>
                <a:ext uri="{FF2B5EF4-FFF2-40B4-BE49-F238E27FC236}">
                  <a16:creationId xmlns:a16="http://schemas.microsoft.com/office/drawing/2014/main" id="{5CA79E26-0540-64C1-A668-37CDEB380328}"/>
                </a:ext>
              </a:extLst>
            </p:cNvPr>
            <p:cNvSpPr/>
            <p:nvPr userDrawn="1"/>
          </p:nvSpPr>
          <p:spPr>
            <a:xfrm>
              <a:off x="218724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4" name="Rectangle 103">
              <a:hlinkClick r:id="rId45" action="ppaction://hlinksldjump"/>
              <a:extLst>
                <a:ext uri="{FF2B5EF4-FFF2-40B4-BE49-F238E27FC236}">
                  <a16:creationId xmlns:a16="http://schemas.microsoft.com/office/drawing/2014/main" id="{8E550087-1FE8-92D2-3261-301C497032D2}"/>
                </a:ext>
              </a:extLst>
            </p:cNvPr>
            <p:cNvSpPr/>
            <p:nvPr userDrawn="1"/>
          </p:nvSpPr>
          <p:spPr>
            <a:xfrm>
              <a:off x="237012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5" name="Rectangle 104">
              <a:hlinkClick r:id="rId46" action="ppaction://hlinksldjump"/>
              <a:extLst>
                <a:ext uri="{FF2B5EF4-FFF2-40B4-BE49-F238E27FC236}">
                  <a16:creationId xmlns:a16="http://schemas.microsoft.com/office/drawing/2014/main" id="{7BD0613E-9F95-2716-921A-6899B8F8859F}"/>
                </a:ext>
              </a:extLst>
            </p:cNvPr>
            <p:cNvSpPr/>
            <p:nvPr userDrawn="1"/>
          </p:nvSpPr>
          <p:spPr>
            <a:xfrm>
              <a:off x="255300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6" name="Rectangle 105">
              <a:hlinkClick r:id="rId47" action="ppaction://hlinksldjump"/>
              <a:extLst>
                <a:ext uri="{FF2B5EF4-FFF2-40B4-BE49-F238E27FC236}">
                  <a16:creationId xmlns:a16="http://schemas.microsoft.com/office/drawing/2014/main" id="{9ED90871-D657-1AFE-9071-922C3CD5FE3F}"/>
                </a:ext>
              </a:extLst>
            </p:cNvPr>
            <p:cNvSpPr/>
            <p:nvPr userDrawn="1"/>
          </p:nvSpPr>
          <p:spPr>
            <a:xfrm>
              <a:off x="273588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0D8EF5F6-C242-A46A-5EFF-63B08DE9F706}"/>
                </a:ext>
              </a:extLst>
            </p:cNvPr>
            <p:cNvSpPr/>
            <p:nvPr userDrawn="1"/>
          </p:nvSpPr>
          <p:spPr>
            <a:xfrm>
              <a:off x="2918761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C955F45-2FD6-A90B-5614-E2D0E633AEA6}"/>
                </a:ext>
              </a:extLst>
            </p:cNvPr>
            <p:cNvSpPr/>
            <p:nvPr userDrawn="1"/>
          </p:nvSpPr>
          <p:spPr>
            <a:xfrm>
              <a:off x="218724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F735BD2-5DD7-3C5A-24D6-D7D56EFD63DA}"/>
                </a:ext>
              </a:extLst>
            </p:cNvPr>
            <p:cNvSpPr/>
            <p:nvPr userDrawn="1"/>
          </p:nvSpPr>
          <p:spPr>
            <a:xfrm>
              <a:off x="2370121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30E3B3B-26EB-3BF6-7A46-D83F3A7FBA79}"/>
                </a:ext>
              </a:extLst>
            </p:cNvPr>
            <p:cNvSpPr/>
            <p:nvPr userDrawn="1"/>
          </p:nvSpPr>
          <p:spPr>
            <a:xfrm>
              <a:off x="18214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5416D42-39FB-B714-8A96-0A51F0E6B398}"/>
                </a:ext>
              </a:extLst>
            </p:cNvPr>
            <p:cNvSpPr/>
            <p:nvPr userDrawn="1"/>
          </p:nvSpPr>
          <p:spPr>
            <a:xfrm>
              <a:off x="20043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E9A48B8-260B-021B-3986-EE074F0F2B63}"/>
                </a:ext>
              </a:extLst>
            </p:cNvPr>
            <p:cNvSpPr/>
            <p:nvPr userDrawn="1"/>
          </p:nvSpPr>
          <p:spPr>
            <a:xfrm>
              <a:off x="218724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31C7E4A-F7A4-DB75-7059-22681680E97E}"/>
                </a:ext>
              </a:extLst>
            </p:cNvPr>
            <p:cNvSpPr/>
            <p:nvPr userDrawn="1"/>
          </p:nvSpPr>
          <p:spPr>
            <a:xfrm>
              <a:off x="237012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BBE3CFF-5509-B5A1-7688-34BC4195AC6D}"/>
                </a:ext>
              </a:extLst>
            </p:cNvPr>
            <p:cNvSpPr/>
            <p:nvPr userDrawn="1"/>
          </p:nvSpPr>
          <p:spPr>
            <a:xfrm>
              <a:off x="255300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9A31024-141D-B607-5739-584E00078F73}"/>
                </a:ext>
              </a:extLst>
            </p:cNvPr>
            <p:cNvSpPr/>
            <p:nvPr userDrawn="1"/>
          </p:nvSpPr>
          <p:spPr>
            <a:xfrm>
              <a:off x="273588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59F3745-753C-21B3-F7C0-B38C2A67DDFA}"/>
                </a:ext>
              </a:extLst>
            </p:cNvPr>
            <p:cNvSpPr/>
            <p:nvPr userDrawn="1"/>
          </p:nvSpPr>
          <p:spPr>
            <a:xfrm>
              <a:off x="2918761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19" name="Round Same Side Corner Rectangle 18">
            <a:hlinkClick r:id="rId2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3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4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5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6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7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8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9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0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1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2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3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4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4CF4A-21EA-C178-8CD2-B24C1F22C4DA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Personal Annual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40F59-D245-8646-B505-F6E57C573A2B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Professional Annual Goals</a:t>
            </a:r>
          </a:p>
        </p:txBody>
      </p:sp>
      <p:pic>
        <p:nvPicPr>
          <p:cNvPr id="9" name="Graphic 8" descr="Home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CB990EA7-A144-03E5-BE0D-C1C0C0B90BF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graphicFrame>
        <p:nvGraphicFramePr>
          <p:cNvPr id="7" name="Table 79">
            <a:extLst>
              <a:ext uri="{FF2B5EF4-FFF2-40B4-BE49-F238E27FC236}">
                <a16:creationId xmlns:a16="http://schemas.microsoft.com/office/drawing/2014/main" id="{5912D99D-CE21-0760-38FC-EF0C484F554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52195728"/>
              </p:ext>
            </p:extLst>
          </p:nvPr>
        </p:nvGraphicFramePr>
        <p:xfrm>
          <a:off x="463066" y="4358382"/>
          <a:ext cx="4000561" cy="2968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3522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77039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011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0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graphicFrame>
        <p:nvGraphicFramePr>
          <p:cNvPr id="10" name="Table 79">
            <a:extLst>
              <a:ext uri="{FF2B5EF4-FFF2-40B4-BE49-F238E27FC236}">
                <a16:creationId xmlns:a16="http://schemas.microsoft.com/office/drawing/2014/main" id="{782DAA1C-85B9-82DF-88FA-A34567254DC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74574730"/>
              </p:ext>
            </p:extLst>
          </p:nvPr>
        </p:nvGraphicFramePr>
        <p:xfrm>
          <a:off x="463066" y="876771"/>
          <a:ext cx="4000561" cy="2974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41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27920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7B942827-5D2C-8F6A-2350-1B8BC9508362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86E27684-7983-B2A9-5457-29EE053AB0C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964569BD-7B4C-B426-7374-B9E3E72573B9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AE47BA2C-9661-EDD5-24D7-E1B16BDC7653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93BB0D19-6229-F0BF-7FEB-8F7E108E83D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73320BEC-4F70-EF77-A0C7-29694833E22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2BEE2BB0-ED39-376C-04B2-998EAFE96A0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A87454D5-BABB-C6D6-107C-937198AF7E8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05B9342B-7838-5386-E2A2-1F1660B352F4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FBE084E8-A6B5-4E7A-D6B5-E2A41DF0AADE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034EFB79-3264-CA3C-F8F7-1D9F3D43A77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3D7D268B-5EFB-3440-DA84-390FC3B34EE4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E8BA65AB-8CC9-898E-27F4-CED6B15C449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aphicFrame>
        <p:nvGraphicFramePr>
          <p:cNvPr id="63" name="Table 153">
            <a:extLst>
              <a:ext uri="{FF2B5EF4-FFF2-40B4-BE49-F238E27FC236}">
                <a16:creationId xmlns:a16="http://schemas.microsoft.com/office/drawing/2014/main" id="{F4DB37FF-90B1-7511-BE02-B8B8790CBA4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986912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8319BCD0-77EC-32F2-369A-CB9FE7F2E071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AC6C0CE-2D75-39E5-D17A-A4BCFD74DF6B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3558339"/>
            <a:chExt cx="1280160" cy="98755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06334EE-8971-0F0A-F235-EBA5F55F972D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6E4EEAC-6B44-6738-5AFE-F4394C33D9B4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2B43CD6-8236-8681-EC65-85197EE382D4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894DA74-61BF-9BEB-EA89-B58921AB8C54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8E021C0-2077-3B9F-FEBC-7AFBD6CFC81F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F3D85FFC-2841-E884-DFA8-5C31D533233D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D9578C1D-8F8C-C9C2-B26D-D5E06BD130B1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F4F6256B-E2A7-9136-D82E-A1C70C3B9824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09FEBB5C-74FA-9784-A8AD-BCD184CC6386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E65294C2-B825-E821-3AF1-739DBFA70F1A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5BC4D104-6DFB-C217-B180-0F709BFE318D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770D9A42-E146-79A4-F900-FFFEC262E124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D783BDB3-3752-652A-19EB-94129A79E0E4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1E2FFEFC-AF86-5820-6D77-71C2D1F3F1B1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B4A53ED9-B83A-D608-FF2C-1CD4A75B4790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91C75C0-7CDB-C1D9-2115-EE6A942C5385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B6ADE3FA-D799-274C-C065-EBCDE26FDBE6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E2FA54E2-2D71-7D61-20D3-1AB4D860C855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EA211BF8-8496-DC70-9E42-D407FB87E7B9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96F3780-1781-7BB4-A989-DA16CA01F3E7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16DE4567-78A1-6664-D120-E92BE3691159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0F7916CA-9CAD-E11B-6CEB-33861DB000F1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94D224AE-A06B-20E8-180D-CB16A42B4A60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6C0C3CAF-08EE-B88A-976A-FE1A444D1C82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60E5D673-AEFE-0A96-6E19-72C435650E39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42EE8F5E-7A8A-A637-367D-C84DAA7A8819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AAE21818-9494-CED9-764C-2C3E0A75CB40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42811934-A8EE-CBA3-43D0-A1C17B598CD1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D7D6F2E5-7C4D-687B-FB0B-866F1FD366FC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F423411B-1A75-2056-BCF6-9B025F660FB7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245ED0DB-BDE7-55BD-D1A0-0AB0F4B93630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F85BB416-D5A0-8D70-E31C-A5266D27723E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1ED6EB6-7AD9-8F41-C5F2-AA92F66C5A7A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64A6D5F1-0B13-20D6-1507-FBA25964A4EB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3EBB8746-4593-1D6E-AD08-FE5095BD883C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CA9EBAD-3C91-31B3-62A9-F44BF0C823CA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525A8E4-11A5-25DF-A646-3CE738EEC433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EA4486D-05B1-FFE5-D4FF-F2FD3F184F86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218A977-449E-AD88-79F1-3DF241EFE75C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4E81A0B-DAC7-6BA9-533F-795452BB8BC0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1815B17-05F7-C1F7-5E95-9F32F4579696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308BE8D-20EA-01CB-7346-A205617D5F0E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2753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F62DE-4744-CC48-D8C4-0795969BE30B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BD9F4-31C0-A3FF-B29F-904D6FDDC8A1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4" name="Table 153">
            <a:extLst>
              <a:ext uri="{FF2B5EF4-FFF2-40B4-BE49-F238E27FC236}">
                <a16:creationId xmlns:a16="http://schemas.microsoft.com/office/drawing/2014/main" id="{C5AF6D8D-E8FA-3650-337D-3499BF1730F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753224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2769AB-E9AC-ABEC-1CDC-A9FD695717E1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CFAA18-BA8C-8EE7-E376-E1692B2A2E6A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B40D55-7576-95D1-860D-EDCF62FC6301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B6557C-1960-3AB1-6533-BFA17CC78440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5A627E24-B011-FA97-E369-9BAA7C3E47EA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3558339"/>
            <a:chExt cx="1280160" cy="987552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B072EDE-9F6E-E169-FB0A-2C685A16D84E}"/>
                </a:ext>
              </a:extLst>
            </p:cNvPr>
            <p:cNvSpPr/>
            <p:nvPr userDrawn="1"/>
          </p:nvSpPr>
          <p:spPr>
            <a:xfrm>
              <a:off x="350429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6779AE84-8256-58DB-B201-CC91FDA81D74}"/>
                </a:ext>
              </a:extLst>
            </p:cNvPr>
            <p:cNvSpPr/>
            <p:nvPr userDrawn="1"/>
          </p:nvSpPr>
          <p:spPr>
            <a:xfrm>
              <a:off x="368717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8D2AEA68-F9B6-5EB7-EB78-F7D5BEE0E758}"/>
                </a:ext>
              </a:extLst>
            </p:cNvPr>
            <p:cNvSpPr/>
            <p:nvPr userDrawn="1"/>
          </p:nvSpPr>
          <p:spPr>
            <a:xfrm>
              <a:off x="387005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95E6198-DB7C-769F-39AF-8AF03C5B8FD6}"/>
                </a:ext>
              </a:extLst>
            </p:cNvPr>
            <p:cNvSpPr/>
            <p:nvPr userDrawn="1"/>
          </p:nvSpPr>
          <p:spPr>
            <a:xfrm>
              <a:off x="40529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6DB422A-0082-6B88-1109-341FFB07E6B3}"/>
                </a:ext>
              </a:extLst>
            </p:cNvPr>
            <p:cNvSpPr/>
            <p:nvPr userDrawn="1"/>
          </p:nvSpPr>
          <p:spPr>
            <a:xfrm>
              <a:off x="42358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10" name="Rectangle 209">
              <a:hlinkClick r:id="rId18" action="ppaction://hlinksldjump"/>
              <a:extLst>
                <a:ext uri="{FF2B5EF4-FFF2-40B4-BE49-F238E27FC236}">
                  <a16:creationId xmlns:a16="http://schemas.microsoft.com/office/drawing/2014/main" id="{6B126AD2-39F5-2FC4-37F2-215CD6DE5B9E}"/>
                </a:ext>
              </a:extLst>
            </p:cNvPr>
            <p:cNvSpPr/>
            <p:nvPr userDrawn="1"/>
          </p:nvSpPr>
          <p:spPr>
            <a:xfrm>
              <a:off x="31385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1" name="Rectangle 2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C5A7A142-CF96-73C6-B4D2-CA0BB808549B}"/>
                </a:ext>
              </a:extLst>
            </p:cNvPr>
            <p:cNvSpPr/>
            <p:nvPr userDrawn="1"/>
          </p:nvSpPr>
          <p:spPr>
            <a:xfrm>
              <a:off x="33214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2" name="Rectangle 2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40FA976A-3AB9-6730-27FA-4978B24B4993}"/>
                </a:ext>
              </a:extLst>
            </p:cNvPr>
            <p:cNvSpPr/>
            <p:nvPr userDrawn="1"/>
          </p:nvSpPr>
          <p:spPr>
            <a:xfrm>
              <a:off x="350429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3" name="Rectangle 2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9D3A8E38-0FAF-54AB-33C0-37F1BA659B3A}"/>
                </a:ext>
              </a:extLst>
            </p:cNvPr>
            <p:cNvSpPr/>
            <p:nvPr userDrawn="1"/>
          </p:nvSpPr>
          <p:spPr>
            <a:xfrm>
              <a:off x="368717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14" name="Rectangle 2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6DE3196E-EE4B-1DE7-C457-D6E7EB25A7F3}"/>
                </a:ext>
              </a:extLst>
            </p:cNvPr>
            <p:cNvSpPr/>
            <p:nvPr userDrawn="1"/>
          </p:nvSpPr>
          <p:spPr>
            <a:xfrm>
              <a:off x="387005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15" name="Rectangle 2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E049A18B-B700-709B-0978-1564BE315594}"/>
                </a:ext>
              </a:extLst>
            </p:cNvPr>
            <p:cNvSpPr/>
            <p:nvPr userDrawn="1"/>
          </p:nvSpPr>
          <p:spPr>
            <a:xfrm>
              <a:off x="405293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16" name="Rectangle 2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907CC2FB-2246-82BA-14ED-7095D120831D}"/>
                </a:ext>
              </a:extLst>
            </p:cNvPr>
            <p:cNvSpPr/>
            <p:nvPr userDrawn="1"/>
          </p:nvSpPr>
          <p:spPr>
            <a:xfrm>
              <a:off x="4235815" y="372293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17" name="Rectangle 2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909A37FB-CB22-A0D3-E04E-236318606AE1}"/>
                </a:ext>
              </a:extLst>
            </p:cNvPr>
            <p:cNvSpPr/>
            <p:nvPr userDrawn="1"/>
          </p:nvSpPr>
          <p:spPr>
            <a:xfrm>
              <a:off x="31385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8" name="Rectangle 2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10AC3DE3-D93E-51EF-F928-66E1BDBDE725}"/>
                </a:ext>
              </a:extLst>
            </p:cNvPr>
            <p:cNvSpPr/>
            <p:nvPr userDrawn="1"/>
          </p:nvSpPr>
          <p:spPr>
            <a:xfrm>
              <a:off x="33214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19" name="Rectangle 2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AD8FAB44-5DF9-8D8A-76D6-305FF110B436}"/>
                </a:ext>
              </a:extLst>
            </p:cNvPr>
            <p:cNvSpPr/>
            <p:nvPr userDrawn="1"/>
          </p:nvSpPr>
          <p:spPr>
            <a:xfrm>
              <a:off x="350429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20" name="Rectangle 2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B9D6CFCD-9B2E-45D3-E5D7-ED3D9AE02920}"/>
                </a:ext>
              </a:extLst>
            </p:cNvPr>
            <p:cNvSpPr/>
            <p:nvPr userDrawn="1"/>
          </p:nvSpPr>
          <p:spPr>
            <a:xfrm>
              <a:off x="368717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1" name="Rectangle 2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57ECF92D-2382-C88D-6727-6130F6D4DB64}"/>
                </a:ext>
              </a:extLst>
            </p:cNvPr>
            <p:cNvSpPr/>
            <p:nvPr userDrawn="1"/>
          </p:nvSpPr>
          <p:spPr>
            <a:xfrm>
              <a:off x="387005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2" name="Rectangle 2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DBEC66D1-6F03-EFAF-1F29-6B359A59FBAB}"/>
                </a:ext>
              </a:extLst>
            </p:cNvPr>
            <p:cNvSpPr/>
            <p:nvPr userDrawn="1"/>
          </p:nvSpPr>
          <p:spPr>
            <a:xfrm>
              <a:off x="405293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3" name="Rectangle 2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E5DE131E-D607-B10B-219D-44DBCC04D87F}"/>
                </a:ext>
              </a:extLst>
            </p:cNvPr>
            <p:cNvSpPr/>
            <p:nvPr userDrawn="1"/>
          </p:nvSpPr>
          <p:spPr>
            <a:xfrm>
              <a:off x="4235815" y="388752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24" name="Rectangle 2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48166E44-F19A-67AB-1075-F4392C94C22B}"/>
                </a:ext>
              </a:extLst>
            </p:cNvPr>
            <p:cNvSpPr/>
            <p:nvPr userDrawn="1"/>
          </p:nvSpPr>
          <p:spPr>
            <a:xfrm>
              <a:off x="31385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5" name="Rectangle 2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A096E7BA-F423-4650-BB3B-1832EAA2C40C}"/>
                </a:ext>
              </a:extLst>
            </p:cNvPr>
            <p:cNvSpPr/>
            <p:nvPr userDrawn="1"/>
          </p:nvSpPr>
          <p:spPr>
            <a:xfrm>
              <a:off x="33214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26" name="Rectangle 2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E6326513-69D9-9E9C-9ACD-925DB9F48807}"/>
                </a:ext>
              </a:extLst>
            </p:cNvPr>
            <p:cNvSpPr/>
            <p:nvPr userDrawn="1"/>
          </p:nvSpPr>
          <p:spPr>
            <a:xfrm>
              <a:off x="350429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27" name="Rectangle 2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3F09A6D5-D64A-5113-F584-5B03D404D62F}"/>
                </a:ext>
              </a:extLst>
            </p:cNvPr>
            <p:cNvSpPr/>
            <p:nvPr userDrawn="1"/>
          </p:nvSpPr>
          <p:spPr>
            <a:xfrm>
              <a:off x="368717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28" name="Rectangle 2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2954658E-F199-52AC-8685-9BE96B493220}"/>
                </a:ext>
              </a:extLst>
            </p:cNvPr>
            <p:cNvSpPr/>
            <p:nvPr userDrawn="1"/>
          </p:nvSpPr>
          <p:spPr>
            <a:xfrm>
              <a:off x="387005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29" name="Rectangle 2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76302C39-FBFF-4E89-FF97-822F0BEF31BA}"/>
                </a:ext>
              </a:extLst>
            </p:cNvPr>
            <p:cNvSpPr/>
            <p:nvPr userDrawn="1"/>
          </p:nvSpPr>
          <p:spPr>
            <a:xfrm>
              <a:off x="405293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30" name="Rectangle 2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46ECE547-68B4-E7F7-F305-128D14E5A3EC}"/>
                </a:ext>
              </a:extLst>
            </p:cNvPr>
            <p:cNvSpPr/>
            <p:nvPr userDrawn="1"/>
          </p:nvSpPr>
          <p:spPr>
            <a:xfrm>
              <a:off x="4235815" y="4052115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31" name="Rectangle 2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5BECD305-1F05-85C8-5C93-3A860E60A272}"/>
                </a:ext>
              </a:extLst>
            </p:cNvPr>
            <p:cNvSpPr/>
            <p:nvPr userDrawn="1"/>
          </p:nvSpPr>
          <p:spPr>
            <a:xfrm>
              <a:off x="31385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32" name="Rectangle 2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CB97D0-F39C-666D-0B47-3DEE23B4357C}"/>
                </a:ext>
              </a:extLst>
            </p:cNvPr>
            <p:cNvSpPr/>
            <p:nvPr userDrawn="1"/>
          </p:nvSpPr>
          <p:spPr>
            <a:xfrm>
              <a:off x="33214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33" name="Rectangle 2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B25F73EF-34FD-1841-01CB-CF7D49B0FA42}"/>
                </a:ext>
              </a:extLst>
            </p:cNvPr>
            <p:cNvSpPr/>
            <p:nvPr userDrawn="1"/>
          </p:nvSpPr>
          <p:spPr>
            <a:xfrm>
              <a:off x="350429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34" name="Rectangle 2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D56F78-1D9B-64E2-6D8D-1920ED1CD8ED}"/>
                </a:ext>
              </a:extLst>
            </p:cNvPr>
            <p:cNvSpPr/>
            <p:nvPr userDrawn="1"/>
          </p:nvSpPr>
          <p:spPr>
            <a:xfrm>
              <a:off x="368717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235" name="Rectangle 2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15DD8708-2DBF-E2D5-4B2D-9F585774AB12}"/>
                </a:ext>
              </a:extLst>
            </p:cNvPr>
            <p:cNvSpPr/>
            <p:nvPr userDrawn="1"/>
          </p:nvSpPr>
          <p:spPr>
            <a:xfrm>
              <a:off x="387005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236" name="Rectangle 2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101EC8F6-6193-4B15-EAE3-F82D58F2468A}"/>
                </a:ext>
              </a:extLst>
            </p:cNvPr>
            <p:cNvSpPr/>
            <p:nvPr userDrawn="1"/>
          </p:nvSpPr>
          <p:spPr>
            <a:xfrm>
              <a:off x="405293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237" name="Rectangle 2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0D228817-1E90-AAFF-A7EE-3822532679E4}"/>
                </a:ext>
              </a:extLst>
            </p:cNvPr>
            <p:cNvSpPr/>
            <p:nvPr userDrawn="1"/>
          </p:nvSpPr>
          <p:spPr>
            <a:xfrm>
              <a:off x="4235815" y="4216707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238" name="Rectangle 237">
              <a:hlinkClick r:id="rId46" action="ppaction://hlinksldjump"/>
              <a:extLst>
                <a:ext uri="{FF2B5EF4-FFF2-40B4-BE49-F238E27FC236}">
                  <a16:creationId xmlns:a16="http://schemas.microsoft.com/office/drawing/2014/main" id="{D4539E93-6BB8-B891-ECD5-DCFE11D7859C}"/>
                </a:ext>
              </a:extLst>
            </p:cNvPr>
            <p:cNvSpPr/>
            <p:nvPr userDrawn="1"/>
          </p:nvSpPr>
          <p:spPr>
            <a:xfrm>
              <a:off x="313853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239" name="Rectangle 238">
              <a:hlinkClick r:id="rId47" action="ppaction://hlinksldjump"/>
              <a:extLst>
                <a:ext uri="{FF2B5EF4-FFF2-40B4-BE49-F238E27FC236}">
                  <a16:creationId xmlns:a16="http://schemas.microsoft.com/office/drawing/2014/main" id="{558C0DBC-D88B-3DC7-F292-3325F3FDB4E2}"/>
                </a:ext>
              </a:extLst>
            </p:cNvPr>
            <p:cNvSpPr/>
            <p:nvPr userDrawn="1"/>
          </p:nvSpPr>
          <p:spPr>
            <a:xfrm>
              <a:off x="3321415" y="4381299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B9A9C26D-3AB5-0185-C768-1364F7227CBB}"/>
                </a:ext>
              </a:extLst>
            </p:cNvPr>
            <p:cNvSpPr/>
            <p:nvPr userDrawn="1"/>
          </p:nvSpPr>
          <p:spPr>
            <a:xfrm>
              <a:off x="31385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F62B9F9-3545-A612-3B2E-8B23B4C2BE66}"/>
                </a:ext>
              </a:extLst>
            </p:cNvPr>
            <p:cNvSpPr/>
            <p:nvPr userDrawn="1"/>
          </p:nvSpPr>
          <p:spPr>
            <a:xfrm>
              <a:off x="33214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963B58C-D66F-1E3F-FB61-824925200015}"/>
                </a:ext>
              </a:extLst>
            </p:cNvPr>
            <p:cNvSpPr/>
            <p:nvPr userDrawn="1"/>
          </p:nvSpPr>
          <p:spPr>
            <a:xfrm>
              <a:off x="350429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CD7D9C3-72D5-2A77-9F3F-D5A4610CEBD0}"/>
                </a:ext>
              </a:extLst>
            </p:cNvPr>
            <p:cNvSpPr/>
            <p:nvPr userDrawn="1"/>
          </p:nvSpPr>
          <p:spPr>
            <a:xfrm>
              <a:off x="368717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0B3DFE98-EC2D-05C3-ADC1-C6C7899DCBEC}"/>
                </a:ext>
              </a:extLst>
            </p:cNvPr>
            <p:cNvSpPr/>
            <p:nvPr userDrawn="1"/>
          </p:nvSpPr>
          <p:spPr>
            <a:xfrm>
              <a:off x="387005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6E37808-E8FB-3E38-E370-A46D3656A380}"/>
                </a:ext>
              </a:extLst>
            </p:cNvPr>
            <p:cNvSpPr/>
            <p:nvPr userDrawn="1"/>
          </p:nvSpPr>
          <p:spPr>
            <a:xfrm>
              <a:off x="405293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3A9256C1-507B-4744-D034-EE514035653D}"/>
                </a:ext>
              </a:extLst>
            </p:cNvPr>
            <p:cNvSpPr/>
            <p:nvPr userDrawn="1"/>
          </p:nvSpPr>
          <p:spPr>
            <a:xfrm>
              <a:off x="4235815" y="3558339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923A5EDF-B6A6-E62E-280C-A0EA0784CAA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4ACA3075-12A8-CBB2-0D3D-C1F7772F31F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664EC659-D26D-05A4-F1DD-CB04E8FF731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B9DE63CA-938A-0528-DCBA-656C95E9559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56B47826-F37D-3DB8-4571-BD56EED1A45F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682B7D3D-C0EB-9A5E-437D-1EC2A3F6BE38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FC4E7205-9DFF-F747-C274-0BCD0FDECE5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B548CC55-5937-EE82-A980-68E88F968C6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E350A1F9-5D13-F5A4-746B-C9B5EBA636E2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1402929C-8859-430C-E4C2-25874A0EF79A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3081AB72-4DEB-9A74-16E8-62366063AAE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B649E856-8A0D-7B09-87D8-CEF0519469E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3AA2A2A6-E4D2-6B92-FFBE-FBEC9BD172CF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aphicFrame>
        <p:nvGraphicFramePr>
          <p:cNvPr id="63" name="Table 153">
            <a:extLst>
              <a:ext uri="{FF2B5EF4-FFF2-40B4-BE49-F238E27FC236}">
                <a16:creationId xmlns:a16="http://schemas.microsoft.com/office/drawing/2014/main" id="{50EB308C-B003-D47B-C48B-CA6915E9767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986912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B6B4DC8F-7F54-EC8C-435C-74B6214D029C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B21146-7747-D5E8-83EC-FFA2CB55885B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4997810"/>
            <a:chExt cx="1280160" cy="987552"/>
          </a:xfrm>
        </p:grpSpPr>
        <p:sp>
          <p:nvSpPr>
            <p:cNvPr id="66" name="Rectangle 65">
              <a:hlinkClick r:id="rId18" action="ppaction://hlinksldjump"/>
              <a:extLst>
                <a:ext uri="{FF2B5EF4-FFF2-40B4-BE49-F238E27FC236}">
                  <a16:creationId xmlns:a16="http://schemas.microsoft.com/office/drawing/2014/main" id="{C66A46F5-BA06-FB5A-F993-B218D62F155F}"/>
                </a:ext>
              </a:extLst>
            </p:cNvPr>
            <p:cNvSpPr/>
            <p:nvPr userDrawn="1"/>
          </p:nvSpPr>
          <p:spPr>
            <a:xfrm>
              <a:off x="87018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7" name="Rectangle 66">
              <a:hlinkClick r:id="rId19" action="ppaction://hlinksldjump"/>
              <a:extLst>
                <a:ext uri="{FF2B5EF4-FFF2-40B4-BE49-F238E27FC236}">
                  <a16:creationId xmlns:a16="http://schemas.microsoft.com/office/drawing/2014/main" id="{64C6C4FF-CD4A-6633-CF5B-3B3BBD2AB20F}"/>
                </a:ext>
              </a:extLst>
            </p:cNvPr>
            <p:cNvSpPr/>
            <p:nvPr userDrawn="1"/>
          </p:nvSpPr>
          <p:spPr>
            <a:xfrm>
              <a:off x="105306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" name="Rectangle 67">
              <a:hlinkClick r:id="rId20" action="ppaction://hlinksldjump"/>
              <a:extLst>
                <a:ext uri="{FF2B5EF4-FFF2-40B4-BE49-F238E27FC236}">
                  <a16:creationId xmlns:a16="http://schemas.microsoft.com/office/drawing/2014/main" id="{9C71B25D-C56F-BA18-3A62-448DCF13DA83}"/>
                </a:ext>
              </a:extLst>
            </p:cNvPr>
            <p:cNvSpPr/>
            <p:nvPr userDrawn="1"/>
          </p:nvSpPr>
          <p:spPr>
            <a:xfrm>
              <a:off x="123594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9" name="Rectangle 68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F423D7-D8E0-4151-CF3D-6BB46E003817}"/>
                </a:ext>
              </a:extLst>
            </p:cNvPr>
            <p:cNvSpPr/>
            <p:nvPr userDrawn="1"/>
          </p:nvSpPr>
          <p:spPr>
            <a:xfrm>
              <a:off x="14188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0" name="Rectangle 69">
              <a:hlinkClick r:id="rId22" action="ppaction://hlinksldjump"/>
              <a:extLst>
                <a:ext uri="{FF2B5EF4-FFF2-40B4-BE49-F238E27FC236}">
                  <a16:creationId xmlns:a16="http://schemas.microsoft.com/office/drawing/2014/main" id="{F9EE9EF6-BA89-7C1A-EF23-11A111BEF4F6}"/>
                </a:ext>
              </a:extLst>
            </p:cNvPr>
            <p:cNvSpPr/>
            <p:nvPr userDrawn="1"/>
          </p:nvSpPr>
          <p:spPr>
            <a:xfrm>
              <a:off x="16017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1" name="Rectangle 70">
              <a:hlinkClick r:id="rId23" action="ppaction://hlinksldjump"/>
              <a:extLst>
                <a:ext uri="{FF2B5EF4-FFF2-40B4-BE49-F238E27FC236}">
                  <a16:creationId xmlns:a16="http://schemas.microsoft.com/office/drawing/2014/main" id="{465020E1-B66D-41F5-E7D9-ED79601AF54E}"/>
                </a:ext>
              </a:extLst>
            </p:cNvPr>
            <p:cNvSpPr/>
            <p:nvPr userDrawn="1"/>
          </p:nvSpPr>
          <p:spPr>
            <a:xfrm>
              <a:off x="5044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2" name="Rectangle 71">
              <a:hlinkClick r:id="rId24" action="ppaction://hlinksldjump"/>
              <a:extLst>
                <a:ext uri="{FF2B5EF4-FFF2-40B4-BE49-F238E27FC236}">
                  <a16:creationId xmlns:a16="http://schemas.microsoft.com/office/drawing/2014/main" id="{3314B287-9064-4D14-9AB2-1066B9FC2186}"/>
                </a:ext>
              </a:extLst>
            </p:cNvPr>
            <p:cNvSpPr/>
            <p:nvPr userDrawn="1"/>
          </p:nvSpPr>
          <p:spPr>
            <a:xfrm>
              <a:off x="6873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3" name="Rectangle 72">
              <a:hlinkClick r:id="rId25" action="ppaction://hlinksldjump"/>
              <a:extLst>
                <a:ext uri="{FF2B5EF4-FFF2-40B4-BE49-F238E27FC236}">
                  <a16:creationId xmlns:a16="http://schemas.microsoft.com/office/drawing/2014/main" id="{6D66BE5C-30EF-69A5-73F5-C046A203B7E5}"/>
                </a:ext>
              </a:extLst>
            </p:cNvPr>
            <p:cNvSpPr/>
            <p:nvPr userDrawn="1"/>
          </p:nvSpPr>
          <p:spPr>
            <a:xfrm>
              <a:off x="87018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4" name="Rectangle 73">
              <a:hlinkClick r:id="rId26" action="ppaction://hlinksldjump"/>
              <a:extLst>
                <a:ext uri="{FF2B5EF4-FFF2-40B4-BE49-F238E27FC236}">
                  <a16:creationId xmlns:a16="http://schemas.microsoft.com/office/drawing/2014/main" id="{458C4353-D2EF-EF1A-CA1E-252D67A86899}"/>
                </a:ext>
              </a:extLst>
            </p:cNvPr>
            <p:cNvSpPr/>
            <p:nvPr userDrawn="1"/>
          </p:nvSpPr>
          <p:spPr>
            <a:xfrm>
              <a:off x="105306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5" name="Rectangle 74">
              <a:hlinkClick r:id="rId27" action="ppaction://hlinksldjump"/>
              <a:extLst>
                <a:ext uri="{FF2B5EF4-FFF2-40B4-BE49-F238E27FC236}">
                  <a16:creationId xmlns:a16="http://schemas.microsoft.com/office/drawing/2014/main" id="{8BC1D1C3-2A4C-E4FC-B4F3-EFA4ED2515E3}"/>
                </a:ext>
              </a:extLst>
            </p:cNvPr>
            <p:cNvSpPr/>
            <p:nvPr userDrawn="1"/>
          </p:nvSpPr>
          <p:spPr>
            <a:xfrm>
              <a:off x="123594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6" name="Rectangle 75">
              <a:hlinkClick r:id="rId28" action="ppaction://hlinksldjump"/>
              <a:extLst>
                <a:ext uri="{FF2B5EF4-FFF2-40B4-BE49-F238E27FC236}">
                  <a16:creationId xmlns:a16="http://schemas.microsoft.com/office/drawing/2014/main" id="{3C96956E-34BC-3716-5817-78D5CB5DDF11}"/>
                </a:ext>
              </a:extLst>
            </p:cNvPr>
            <p:cNvSpPr/>
            <p:nvPr userDrawn="1"/>
          </p:nvSpPr>
          <p:spPr>
            <a:xfrm>
              <a:off x="14188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7" name="Rectangle 76">
              <a:hlinkClick r:id="rId29" action="ppaction://hlinksldjump"/>
              <a:extLst>
                <a:ext uri="{FF2B5EF4-FFF2-40B4-BE49-F238E27FC236}">
                  <a16:creationId xmlns:a16="http://schemas.microsoft.com/office/drawing/2014/main" id="{5BBD442B-0A94-C3A2-C4BF-EA41155603F2}"/>
                </a:ext>
              </a:extLst>
            </p:cNvPr>
            <p:cNvSpPr/>
            <p:nvPr userDrawn="1"/>
          </p:nvSpPr>
          <p:spPr>
            <a:xfrm>
              <a:off x="16017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8" name="Rectangle 77">
              <a:hlinkClick r:id="rId30" action="ppaction://hlinksldjump"/>
              <a:extLst>
                <a:ext uri="{FF2B5EF4-FFF2-40B4-BE49-F238E27FC236}">
                  <a16:creationId xmlns:a16="http://schemas.microsoft.com/office/drawing/2014/main" id="{0AE68401-BBA4-8017-CC2D-E052CB79E775}"/>
                </a:ext>
              </a:extLst>
            </p:cNvPr>
            <p:cNvSpPr/>
            <p:nvPr userDrawn="1"/>
          </p:nvSpPr>
          <p:spPr>
            <a:xfrm>
              <a:off x="5044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79" name="Rectangle 78">
              <a:hlinkClick r:id="rId31" action="ppaction://hlinksldjump"/>
              <a:extLst>
                <a:ext uri="{FF2B5EF4-FFF2-40B4-BE49-F238E27FC236}">
                  <a16:creationId xmlns:a16="http://schemas.microsoft.com/office/drawing/2014/main" id="{6F144756-9F7B-CAA9-621D-E2DD4F7483A4}"/>
                </a:ext>
              </a:extLst>
            </p:cNvPr>
            <p:cNvSpPr/>
            <p:nvPr userDrawn="1"/>
          </p:nvSpPr>
          <p:spPr>
            <a:xfrm>
              <a:off x="6873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0" name="Rectangle 79">
              <a:hlinkClick r:id="rId32" action="ppaction://hlinksldjump"/>
              <a:extLst>
                <a:ext uri="{FF2B5EF4-FFF2-40B4-BE49-F238E27FC236}">
                  <a16:creationId xmlns:a16="http://schemas.microsoft.com/office/drawing/2014/main" id="{76948E04-F3F1-7730-DA00-24F719B31FF2}"/>
                </a:ext>
              </a:extLst>
            </p:cNvPr>
            <p:cNvSpPr/>
            <p:nvPr userDrawn="1"/>
          </p:nvSpPr>
          <p:spPr>
            <a:xfrm>
              <a:off x="87018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1" name="Rectangle 80">
              <a:hlinkClick r:id="rId33" action="ppaction://hlinksldjump"/>
              <a:extLst>
                <a:ext uri="{FF2B5EF4-FFF2-40B4-BE49-F238E27FC236}">
                  <a16:creationId xmlns:a16="http://schemas.microsoft.com/office/drawing/2014/main" id="{56DD906C-FE08-1D85-1A97-725346F7CA92}"/>
                </a:ext>
              </a:extLst>
            </p:cNvPr>
            <p:cNvSpPr/>
            <p:nvPr userDrawn="1"/>
          </p:nvSpPr>
          <p:spPr>
            <a:xfrm>
              <a:off x="105306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2" name="Rectangle 81">
              <a:hlinkClick r:id="rId34" action="ppaction://hlinksldjump"/>
              <a:extLst>
                <a:ext uri="{FF2B5EF4-FFF2-40B4-BE49-F238E27FC236}">
                  <a16:creationId xmlns:a16="http://schemas.microsoft.com/office/drawing/2014/main" id="{8A68A3B2-469C-7303-9E15-334BA4235F5A}"/>
                </a:ext>
              </a:extLst>
            </p:cNvPr>
            <p:cNvSpPr/>
            <p:nvPr userDrawn="1"/>
          </p:nvSpPr>
          <p:spPr>
            <a:xfrm>
              <a:off x="123594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3" name="Rectangle 82">
              <a:hlinkClick r:id="rId35" action="ppaction://hlinksldjump"/>
              <a:extLst>
                <a:ext uri="{FF2B5EF4-FFF2-40B4-BE49-F238E27FC236}">
                  <a16:creationId xmlns:a16="http://schemas.microsoft.com/office/drawing/2014/main" id="{A2BF8E6B-F750-F2C7-6CA9-356F47279E9D}"/>
                </a:ext>
              </a:extLst>
            </p:cNvPr>
            <p:cNvSpPr/>
            <p:nvPr userDrawn="1"/>
          </p:nvSpPr>
          <p:spPr>
            <a:xfrm>
              <a:off x="14188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4" name="Rectangle 83">
              <a:hlinkClick r:id="rId36" action="ppaction://hlinksldjump"/>
              <a:extLst>
                <a:ext uri="{FF2B5EF4-FFF2-40B4-BE49-F238E27FC236}">
                  <a16:creationId xmlns:a16="http://schemas.microsoft.com/office/drawing/2014/main" id="{13A3721C-1BE1-61DA-EB3D-AAA26B87DD7B}"/>
                </a:ext>
              </a:extLst>
            </p:cNvPr>
            <p:cNvSpPr/>
            <p:nvPr userDrawn="1"/>
          </p:nvSpPr>
          <p:spPr>
            <a:xfrm>
              <a:off x="16017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5" name="Rectangle 84">
              <a:hlinkClick r:id="rId37" action="ppaction://hlinksldjump"/>
              <a:extLst>
                <a:ext uri="{FF2B5EF4-FFF2-40B4-BE49-F238E27FC236}">
                  <a16:creationId xmlns:a16="http://schemas.microsoft.com/office/drawing/2014/main" id="{DCA6DF25-0797-9E79-C3CD-7433B4BFC41C}"/>
                </a:ext>
              </a:extLst>
            </p:cNvPr>
            <p:cNvSpPr/>
            <p:nvPr userDrawn="1"/>
          </p:nvSpPr>
          <p:spPr>
            <a:xfrm>
              <a:off x="5044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6" name="Rectangle 85">
              <a:hlinkClick r:id="rId38" action="ppaction://hlinksldjump"/>
              <a:extLst>
                <a:ext uri="{FF2B5EF4-FFF2-40B4-BE49-F238E27FC236}">
                  <a16:creationId xmlns:a16="http://schemas.microsoft.com/office/drawing/2014/main" id="{5A3F3601-3BF2-2A18-684F-E5383D3D4A66}"/>
                </a:ext>
              </a:extLst>
            </p:cNvPr>
            <p:cNvSpPr/>
            <p:nvPr userDrawn="1"/>
          </p:nvSpPr>
          <p:spPr>
            <a:xfrm>
              <a:off x="6873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87" name="Rectangle 86">
              <a:hlinkClick r:id="rId39" action="ppaction://hlinksldjump"/>
              <a:extLst>
                <a:ext uri="{FF2B5EF4-FFF2-40B4-BE49-F238E27FC236}">
                  <a16:creationId xmlns:a16="http://schemas.microsoft.com/office/drawing/2014/main" id="{40ED7A54-DEF1-4ADF-10D9-C87BE40E914B}"/>
                </a:ext>
              </a:extLst>
            </p:cNvPr>
            <p:cNvSpPr/>
            <p:nvPr userDrawn="1"/>
          </p:nvSpPr>
          <p:spPr>
            <a:xfrm>
              <a:off x="87018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88" name="Rectangle 87">
              <a:hlinkClick r:id="rId40" action="ppaction://hlinksldjump"/>
              <a:extLst>
                <a:ext uri="{FF2B5EF4-FFF2-40B4-BE49-F238E27FC236}">
                  <a16:creationId xmlns:a16="http://schemas.microsoft.com/office/drawing/2014/main" id="{46EAC2F5-88D6-8961-026D-A78774C60F15}"/>
                </a:ext>
              </a:extLst>
            </p:cNvPr>
            <p:cNvSpPr/>
            <p:nvPr userDrawn="1"/>
          </p:nvSpPr>
          <p:spPr>
            <a:xfrm>
              <a:off x="105306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89" name="Rectangle 88">
              <a:hlinkClick r:id="rId41" action="ppaction://hlinksldjump"/>
              <a:extLst>
                <a:ext uri="{FF2B5EF4-FFF2-40B4-BE49-F238E27FC236}">
                  <a16:creationId xmlns:a16="http://schemas.microsoft.com/office/drawing/2014/main" id="{31214D38-818C-DDFB-26B2-AFBC85C19DB1}"/>
                </a:ext>
              </a:extLst>
            </p:cNvPr>
            <p:cNvSpPr/>
            <p:nvPr userDrawn="1"/>
          </p:nvSpPr>
          <p:spPr>
            <a:xfrm>
              <a:off x="123594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0" name="Rectangle 89">
              <a:hlinkClick r:id="rId42" action="ppaction://hlinksldjump"/>
              <a:extLst>
                <a:ext uri="{FF2B5EF4-FFF2-40B4-BE49-F238E27FC236}">
                  <a16:creationId xmlns:a16="http://schemas.microsoft.com/office/drawing/2014/main" id="{9A067165-8BEE-0CC7-A27A-29FBE1147D86}"/>
                </a:ext>
              </a:extLst>
            </p:cNvPr>
            <p:cNvSpPr/>
            <p:nvPr userDrawn="1"/>
          </p:nvSpPr>
          <p:spPr>
            <a:xfrm>
              <a:off x="14188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1" name="Rectangle 90">
              <a:hlinkClick r:id="rId43" action="ppaction://hlinksldjump"/>
              <a:extLst>
                <a:ext uri="{FF2B5EF4-FFF2-40B4-BE49-F238E27FC236}">
                  <a16:creationId xmlns:a16="http://schemas.microsoft.com/office/drawing/2014/main" id="{9E213441-2394-19D1-136D-6C99580DD0D2}"/>
                </a:ext>
              </a:extLst>
            </p:cNvPr>
            <p:cNvSpPr/>
            <p:nvPr userDrawn="1"/>
          </p:nvSpPr>
          <p:spPr>
            <a:xfrm>
              <a:off x="16017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2" name="Rectangle 91">
              <a:hlinkClick r:id="rId44" action="ppaction://hlinksldjump"/>
              <a:extLst>
                <a:ext uri="{FF2B5EF4-FFF2-40B4-BE49-F238E27FC236}">
                  <a16:creationId xmlns:a16="http://schemas.microsoft.com/office/drawing/2014/main" id="{E1659AB1-4FAC-5A54-AE54-065EE3FCB666}"/>
                </a:ext>
              </a:extLst>
            </p:cNvPr>
            <p:cNvSpPr/>
            <p:nvPr userDrawn="1"/>
          </p:nvSpPr>
          <p:spPr>
            <a:xfrm>
              <a:off x="5044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3" name="Rectangle 92">
              <a:hlinkClick r:id="rId45" action="ppaction://hlinksldjump"/>
              <a:extLst>
                <a:ext uri="{FF2B5EF4-FFF2-40B4-BE49-F238E27FC236}">
                  <a16:creationId xmlns:a16="http://schemas.microsoft.com/office/drawing/2014/main" id="{ED6560B9-EF5E-9EBC-9D59-01570D2F36FC}"/>
                </a:ext>
              </a:extLst>
            </p:cNvPr>
            <p:cNvSpPr/>
            <p:nvPr userDrawn="1"/>
          </p:nvSpPr>
          <p:spPr>
            <a:xfrm>
              <a:off x="6873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4" name="Rectangle 93">
              <a:hlinkClick r:id="rId46" action="ppaction://hlinksldjump"/>
              <a:extLst>
                <a:ext uri="{FF2B5EF4-FFF2-40B4-BE49-F238E27FC236}">
                  <a16:creationId xmlns:a16="http://schemas.microsoft.com/office/drawing/2014/main" id="{BE668FD7-0670-4E97-12E0-EC5A5CB36ED4}"/>
                </a:ext>
              </a:extLst>
            </p:cNvPr>
            <p:cNvSpPr/>
            <p:nvPr userDrawn="1"/>
          </p:nvSpPr>
          <p:spPr>
            <a:xfrm>
              <a:off x="87018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5" name="Rectangle 94">
              <a:hlinkClick r:id="rId47" action="ppaction://hlinksldjump"/>
              <a:extLst>
                <a:ext uri="{FF2B5EF4-FFF2-40B4-BE49-F238E27FC236}">
                  <a16:creationId xmlns:a16="http://schemas.microsoft.com/office/drawing/2014/main" id="{7F383F00-1FAB-8403-B59D-B7177B7FAB5F}"/>
                </a:ext>
              </a:extLst>
            </p:cNvPr>
            <p:cNvSpPr/>
            <p:nvPr userDrawn="1"/>
          </p:nvSpPr>
          <p:spPr>
            <a:xfrm>
              <a:off x="105306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6" name="Rectangle 95">
              <a:hlinkClick r:id="rId48" action="ppaction://hlinksldjump"/>
              <a:extLst>
                <a:ext uri="{FF2B5EF4-FFF2-40B4-BE49-F238E27FC236}">
                  <a16:creationId xmlns:a16="http://schemas.microsoft.com/office/drawing/2014/main" id="{5786E1CB-A4B7-7A43-0742-16C51A9579F6}"/>
                </a:ext>
              </a:extLst>
            </p:cNvPr>
            <p:cNvSpPr/>
            <p:nvPr userDrawn="1"/>
          </p:nvSpPr>
          <p:spPr>
            <a:xfrm>
              <a:off x="123594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DF3CCBF-DD64-6117-1D90-5A2D3D4B03C5}"/>
                </a:ext>
              </a:extLst>
            </p:cNvPr>
            <p:cNvSpPr/>
            <p:nvPr userDrawn="1"/>
          </p:nvSpPr>
          <p:spPr>
            <a:xfrm>
              <a:off x="14188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70F4C77-A44A-A47D-2F93-972057C66ABF}"/>
                </a:ext>
              </a:extLst>
            </p:cNvPr>
            <p:cNvSpPr/>
            <p:nvPr userDrawn="1"/>
          </p:nvSpPr>
          <p:spPr>
            <a:xfrm>
              <a:off x="16017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9C78B5E-5A95-78E0-8831-5DC35F9C0015}"/>
                </a:ext>
              </a:extLst>
            </p:cNvPr>
            <p:cNvSpPr/>
            <p:nvPr userDrawn="1"/>
          </p:nvSpPr>
          <p:spPr>
            <a:xfrm>
              <a:off x="5044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4A80368-F915-24FB-5B8E-437A18D7D157}"/>
                </a:ext>
              </a:extLst>
            </p:cNvPr>
            <p:cNvSpPr/>
            <p:nvPr userDrawn="1"/>
          </p:nvSpPr>
          <p:spPr>
            <a:xfrm>
              <a:off x="6873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4841461-7625-6B91-D6F4-3657E7C996E2}"/>
                </a:ext>
              </a:extLst>
            </p:cNvPr>
            <p:cNvSpPr/>
            <p:nvPr userDrawn="1"/>
          </p:nvSpPr>
          <p:spPr>
            <a:xfrm>
              <a:off x="5044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740DE7C-BEAF-A511-8CF8-C77B0CAEFCF6}"/>
                </a:ext>
              </a:extLst>
            </p:cNvPr>
            <p:cNvSpPr/>
            <p:nvPr userDrawn="1"/>
          </p:nvSpPr>
          <p:spPr>
            <a:xfrm>
              <a:off x="6873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5DF7A5B-8E55-85E6-6812-33D546F59999}"/>
                </a:ext>
              </a:extLst>
            </p:cNvPr>
            <p:cNvSpPr/>
            <p:nvPr userDrawn="1"/>
          </p:nvSpPr>
          <p:spPr>
            <a:xfrm>
              <a:off x="87018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910CD23-2428-7275-BFF8-1DFA80FAAE31}"/>
                </a:ext>
              </a:extLst>
            </p:cNvPr>
            <p:cNvSpPr/>
            <p:nvPr userDrawn="1"/>
          </p:nvSpPr>
          <p:spPr>
            <a:xfrm>
              <a:off x="105306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01E34A9-1D53-7ED1-18AE-BFB1C050E55F}"/>
                </a:ext>
              </a:extLst>
            </p:cNvPr>
            <p:cNvSpPr/>
            <p:nvPr userDrawn="1"/>
          </p:nvSpPr>
          <p:spPr>
            <a:xfrm>
              <a:off x="123594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6556E21-BD3B-6C2D-2DBD-19DA877C51DA}"/>
                </a:ext>
              </a:extLst>
            </p:cNvPr>
            <p:cNvSpPr/>
            <p:nvPr userDrawn="1"/>
          </p:nvSpPr>
          <p:spPr>
            <a:xfrm>
              <a:off x="14188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5417269-443A-9E12-E8D0-0487800AAE77}"/>
                </a:ext>
              </a:extLst>
            </p:cNvPr>
            <p:cNvSpPr/>
            <p:nvPr userDrawn="1"/>
          </p:nvSpPr>
          <p:spPr>
            <a:xfrm>
              <a:off x="16017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928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6CCA6-C07D-0B11-96A5-17B119ABAE74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6EE31-54E6-D37B-402C-61FBC601C098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4" name="Table 153">
            <a:extLst>
              <a:ext uri="{FF2B5EF4-FFF2-40B4-BE49-F238E27FC236}">
                <a16:creationId xmlns:a16="http://schemas.microsoft.com/office/drawing/2014/main" id="{94F311E3-7E71-77F8-5B9D-9A1A51D50FF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753224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A71409-B8A6-FD11-C6D5-5474FEFE1DB1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6A8BC5-017F-0AB1-B9B5-62E61450ABF8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A9DB8E-AE74-996E-FEDF-27648AA6BE9C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7B4CF0-6806-949C-C526-D88407DE79C8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1268A7-3BD7-96B1-696F-42FDDD531634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4997810"/>
            <a:chExt cx="1280160" cy="987552"/>
          </a:xfrm>
        </p:grpSpPr>
        <p:sp>
          <p:nvSpPr>
            <p:cNvPr id="38" name="Rectangle 37">
              <a:hlinkClick r:id="rId18" action="ppaction://hlinksldjump"/>
              <a:extLst>
                <a:ext uri="{FF2B5EF4-FFF2-40B4-BE49-F238E27FC236}">
                  <a16:creationId xmlns:a16="http://schemas.microsoft.com/office/drawing/2014/main" id="{224EC0C1-4613-8FF9-9702-9C6CA3C9A23D}"/>
                </a:ext>
              </a:extLst>
            </p:cNvPr>
            <p:cNvSpPr/>
            <p:nvPr userDrawn="1"/>
          </p:nvSpPr>
          <p:spPr>
            <a:xfrm>
              <a:off x="87018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" name="Rectangle 38">
              <a:hlinkClick r:id="rId19" action="ppaction://hlinksldjump"/>
              <a:extLst>
                <a:ext uri="{FF2B5EF4-FFF2-40B4-BE49-F238E27FC236}">
                  <a16:creationId xmlns:a16="http://schemas.microsoft.com/office/drawing/2014/main" id="{159315FD-557F-9964-12B3-2FF268EA8007}"/>
                </a:ext>
              </a:extLst>
            </p:cNvPr>
            <p:cNvSpPr/>
            <p:nvPr userDrawn="1"/>
          </p:nvSpPr>
          <p:spPr>
            <a:xfrm>
              <a:off x="105306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Rectangle 39">
              <a:hlinkClick r:id="rId20" action="ppaction://hlinksldjump"/>
              <a:extLst>
                <a:ext uri="{FF2B5EF4-FFF2-40B4-BE49-F238E27FC236}">
                  <a16:creationId xmlns:a16="http://schemas.microsoft.com/office/drawing/2014/main" id="{C734723C-07DF-4E8D-3FF2-497633857E06}"/>
                </a:ext>
              </a:extLst>
            </p:cNvPr>
            <p:cNvSpPr/>
            <p:nvPr userDrawn="1"/>
          </p:nvSpPr>
          <p:spPr>
            <a:xfrm>
              <a:off x="123594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>
              <a:hlinkClick r:id="rId21" action="ppaction://hlinksldjump"/>
              <a:extLst>
                <a:ext uri="{FF2B5EF4-FFF2-40B4-BE49-F238E27FC236}">
                  <a16:creationId xmlns:a16="http://schemas.microsoft.com/office/drawing/2014/main" id="{CFCCE9CC-1F49-959E-63BC-0E9BC25A4D2C}"/>
                </a:ext>
              </a:extLst>
            </p:cNvPr>
            <p:cNvSpPr/>
            <p:nvPr userDrawn="1"/>
          </p:nvSpPr>
          <p:spPr>
            <a:xfrm>
              <a:off x="14188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2" name="Rectangle 41">
              <a:hlinkClick r:id="rId22" action="ppaction://hlinksldjump"/>
              <a:extLst>
                <a:ext uri="{FF2B5EF4-FFF2-40B4-BE49-F238E27FC236}">
                  <a16:creationId xmlns:a16="http://schemas.microsoft.com/office/drawing/2014/main" id="{D6B3A189-12E6-D03D-82A1-AD84C43730B7}"/>
                </a:ext>
              </a:extLst>
            </p:cNvPr>
            <p:cNvSpPr/>
            <p:nvPr userDrawn="1"/>
          </p:nvSpPr>
          <p:spPr>
            <a:xfrm>
              <a:off x="16017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3" name="Rectangle 42">
              <a:hlinkClick r:id="rId23" action="ppaction://hlinksldjump"/>
              <a:extLst>
                <a:ext uri="{FF2B5EF4-FFF2-40B4-BE49-F238E27FC236}">
                  <a16:creationId xmlns:a16="http://schemas.microsoft.com/office/drawing/2014/main" id="{BFC31928-6441-64D8-0379-FE9DC637B463}"/>
                </a:ext>
              </a:extLst>
            </p:cNvPr>
            <p:cNvSpPr/>
            <p:nvPr userDrawn="1"/>
          </p:nvSpPr>
          <p:spPr>
            <a:xfrm>
              <a:off x="5044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4" name="Rectangle 43">
              <a:hlinkClick r:id="rId24" action="ppaction://hlinksldjump"/>
              <a:extLst>
                <a:ext uri="{FF2B5EF4-FFF2-40B4-BE49-F238E27FC236}">
                  <a16:creationId xmlns:a16="http://schemas.microsoft.com/office/drawing/2014/main" id="{0A868ADC-E092-F65C-091B-E63A101D6A45}"/>
                </a:ext>
              </a:extLst>
            </p:cNvPr>
            <p:cNvSpPr/>
            <p:nvPr userDrawn="1"/>
          </p:nvSpPr>
          <p:spPr>
            <a:xfrm>
              <a:off x="6873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5" name="Rectangle 44">
              <a:hlinkClick r:id="rId25" action="ppaction://hlinksldjump"/>
              <a:extLst>
                <a:ext uri="{FF2B5EF4-FFF2-40B4-BE49-F238E27FC236}">
                  <a16:creationId xmlns:a16="http://schemas.microsoft.com/office/drawing/2014/main" id="{5224C8FC-E2F3-2063-7A39-C550FFDC6CFB}"/>
                </a:ext>
              </a:extLst>
            </p:cNvPr>
            <p:cNvSpPr/>
            <p:nvPr userDrawn="1"/>
          </p:nvSpPr>
          <p:spPr>
            <a:xfrm>
              <a:off x="87018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6" name="Rectangle 45">
              <a:hlinkClick r:id="rId26" action="ppaction://hlinksldjump"/>
              <a:extLst>
                <a:ext uri="{FF2B5EF4-FFF2-40B4-BE49-F238E27FC236}">
                  <a16:creationId xmlns:a16="http://schemas.microsoft.com/office/drawing/2014/main" id="{FD92E3B6-F29E-F8BE-B13B-29FE916B42DD}"/>
                </a:ext>
              </a:extLst>
            </p:cNvPr>
            <p:cNvSpPr/>
            <p:nvPr userDrawn="1"/>
          </p:nvSpPr>
          <p:spPr>
            <a:xfrm>
              <a:off x="105306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7" name="Rectangle 46">
              <a:hlinkClick r:id="rId27" action="ppaction://hlinksldjump"/>
              <a:extLst>
                <a:ext uri="{FF2B5EF4-FFF2-40B4-BE49-F238E27FC236}">
                  <a16:creationId xmlns:a16="http://schemas.microsoft.com/office/drawing/2014/main" id="{469F4FFB-3831-5AF9-1906-8F9C70A4D4C2}"/>
                </a:ext>
              </a:extLst>
            </p:cNvPr>
            <p:cNvSpPr/>
            <p:nvPr userDrawn="1"/>
          </p:nvSpPr>
          <p:spPr>
            <a:xfrm>
              <a:off x="123594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8" name="Rectangle 47">
              <a:hlinkClick r:id="rId28" action="ppaction://hlinksldjump"/>
              <a:extLst>
                <a:ext uri="{FF2B5EF4-FFF2-40B4-BE49-F238E27FC236}">
                  <a16:creationId xmlns:a16="http://schemas.microsoft.com/office/drawing/2014/main" id="{7B8A8442-2D86-D400-1A36-89FA7056164C}"/>
                </a:ext>
              </a:extLst>
            </p:cNvPr>
            <p:cNvSpPr/>
            <p:nvPr userDrawn="1"/>
          </p:nvSpPr>
          <p:spPr>
            <a:xfrm>
              <a:off x="141882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49" name="Rectangle 48">
              <a:hlinkClick r:id="rId29" action="ppaction://hlinksldjump"/>
              <a:extLst>
                <a:ext uri="{FF2B5EF4-FFF2-40B4-BE49-F238E27FC236}">
                  <a16:creationId xmlns:a16="http://schemas.microsoft.com/office/drawing/2014/main" id="{578DFCA2-9AC7-2231-C6E0-4678474D48ED}"/>
                </a:ext>
              </a:extLst>
            </p:cNvPr>
            <p:cNvSpPr/>
            <p:nvPr userDrawn="1"/>
          </p:nvSpPr>
          <p:spPr>
            <a:xfrm>
              <a:off x="1601708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0" name="Rectangle 49">
              <a:hlinkClick r:id="rId30" action="ppaction://hlinksldjump"/>
              <a:extLst>
                <a:ext uri="{FF2B5EF4-FFF2-40B4-BE49-F238E27FC236}">
                  <a16:creationId xmlns:a16="http://schemas.microsoft.com/office/drawing/2014/main" id="{301E00A8-4CEC-7FC4-9B7C-7D8941CA6E10}"/>
                </a:ext>
              </a:extLst>
            </p:cNvPr>
            <p:cNvSpPr/>
            <p:nvPr userDrawn="1"/>
          </p:nvSpPr>
          <p:spPr>
            <a:xfrm>
              <a:off x="5044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1" name="Rectangle 50">
              <a:hlinkClick r:id="rId31" action="ppaction://hlinksldjump"/>
              <a:extLst>
                <a:ext uri="{FF2B5EF4-FFF2-40B4-BE49-F238E27FC236}">
                  <a16:creationId xmlns:a16="http://schemas.microsoft.com/office/drawing/2014/main" id="{8AFCB623-0698-7396-BAAF-3486344D0367}"/>
                </a:ext>
              </a:extLst>
            </p:cNvPr>
            <p:cNvSpPr/>
            <p:nvPr userDrawn="1"/>
          </p:nvSpPr>
          <p:spPr>
            <a:xfrm>
              <a:off x="6873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2" name="Rectangle 51">
              <a:hlinkClick r:id="rId32" action="ppaction://hlinksldjump"/>
              <a:extLst>
                <a:ext uri="{FF2B5EF4-FFF2-40B4-BE49-F238E27FC236}">
                  <a16:creationId xmlns:a16="http://schemas.microsoft.com/office/drawing/2014/main" id="{F97BCA93-80FC-8A74-D363-B14CE45B12DD}"/>
                </a:ext>
              </a:extLst>
            </p:cNvPr>
            <p:cNvSpPr/>
            <p:nvPr userDrawn="1"/>
          </p:nvSpPr>
          <p:spPr>
            <a:xfrm>
              <a:off x="87018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3" name="Rectangle 52">
              <a:hlinkClick r:id="rId33" action="ppaction://hlinksldjump"/>
              <a:extLst>
                <a:ext uri="{FF2B5EF4-FFF2-40B4-BE49-F238E27FC236}">
                  <a16:creationId xmlns:a16="http://schemas.microsoft.com/office/drawing/2014/main" id="{E622883D-069E-4484-36FE-6D8CD56A8660}"/>
                </a:ext>
              </a:extLst>
            </p:cNvPr>
            <p:cNvSpPr/>
            <p:nvPr userDrawn="1"/>
          </p:nvSpPr>
          <p:spPr>
            <a:xfrm>
              <a:off x="105306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4" name="Rectangle 53">
              <a:hlinkClick r:id="rId34" action="ppaction://hlinksldjump"/>
              <a:extLst>
                <a:ext uri="{FF2B5EF4-FFF2-40B4-BE49-F238E27FC236}">
                  <a16:creationId xmlns:a16="http://schemas.microsoft.com/office/drawing/2014/main" id="{4F24414E-3BC7-3B49-9473-73E8E00813DC}"/>
                </a:ext>
              </a:extLst>
            </p:cNvPr>
            <p:cNvSpPr/>
            <p:nvPr userDrawn="1"/>
          </p:nvSpPr>
          <p:spPr>
            <a:xfrm>
              <a:off x="123594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5" name="Rectangle 54">
              <a:hlinkClick r:id="rId35" action="ppaction://hlinksldjump"/>
              <a:extLst>
                <a:ext uri="{FF2B5EF4-FFF2-40B4-BE49-F238E27FC236}">
                  <a16:creationId xmlns:a16="http://schemas.microsoft.com/office/drawing/2014/main" id="{91008B4C-A51A-19FF-4603-067A6926A9CC}"/>
                </a:ext>
              </a:extLst>
            </p:cNvPr>
            <p:cNvSpPr/>
            <p:nvPr userDrawn="1"/>
          </p:nvSpPr>
          <p:spPr>
            <a:xfrm>
              <a:off x="141882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6" name="Rectangle 55">
              <a:hlinkClick r:id="rId36" action="ppaction://hlinksldjump"/>
              <a:extLst>
                <a:ext uri="{FF2B5EF4-FFF2-40B4-BE49-F238E27FC236}">
                  <a16:creationId xmlns:a16="http://schemas.microsoft.com/office/drawing/2014/main" id="{5E7A8DE2-B2CE-D97C-6D22-3950C2088190}"/>
                </a:ext>
              </a:extLst>
            </p:cNvPr>
            <p:cNvSpPr/>
            <p:nvPr userDrawn="1"/>
          </p:nvSpPr>
          <p:spPr>
            <a:xfrm>
              <a:off x="1601708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8" name="Rectangle 57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288C27-5495-8764-232A-119C026C6728}"/>
                </a:ext>
              </a:extLst>
            </p:cNvPr>
            <p:cNvSpPr/>
            <p:nvPr userDrawn="1"/>
          </p:nvSpPr>
          <p:spPr>
            <a:xfrm>
              <a:off x="5044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9" name="Rectangle 58">
              <a:hlinkClick r:id="rId38" action="ppaction://hlinksldjump"/>
              <a:extLst>
                <a:ext uri="{FF2B5EF4-FFF2-40B4-BE49-F238E27FC236}">
                  <a16:creationId xmlns:a16="http://schemas.microsoft.com/office/drawing/2014/main" id="{DCF5F4E1-0196-5C32-AD89-B8702FFECF5E}"/>
                </a:ext>
              </a:extLst>
            </p:cNvPr>
            <p:cNvSpPr/>
            <p:nvPr userDrawn="1"/>
          </p:nvSpPr>
          <p:spPr>
            <a:xfrm>
              <a:off x="6873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0" name="Rectangle 59">
              <a:hlinkClick r:id="rId39" action="ppaction://hlinksldjump"/>
              <a:extLst>
                <a:ext uri="{FF2B5EF4-FFF2-40B4-BE49-F238E27FC236}">
                  <a16:creationId xmlns:a16="http://schemas.microsoft.com/office/drawing/2014/main" id="{9BBF27A4-0E82-B89D-CCB6-49C2CDAD3431}"/>
                </a:ext>
              </a:extLst>
            </p:cNvPr>
            <p:cNvSpPr/>
            <p:nvPr userDrawn="1"/>
          </p:nvSpPr>
          <p:spPr>
            <a:xfrm>
              <a:off x="87018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2" name="Rectangle 61">
              <a:hlinkClick r:id="rId40" action="ppaction://hlinksldjump"/>
              <a:extLst>
                <a:ext uri="{FF2B5EF4-FFF2-40B4-BE49-F238E27FC236}">
                  <a16:creationId xmlns:a16="http://schemas.microsoft.com/office/drawing/2014/main" id="{AD4B4614-5673-72CF-437D-3632A8E0C70B}"/>
                </a:ext>
              </a:extLst>
            </p:cNvPr>
            <p:cNvSpPr/>
            <p:nvPr userDrawn="1"/>
          </p:nvSpPr>
          <p:spPr>
            <a:xfrm>
              <a:off x="105306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3" name="Rectangle 62">
              <a:hlinkClick r:id="rId41" action="ppaction://hlinksldjump"/>
              <a:extLst>
                <a:ext uri="{FF2B5EF4-FFF2-40B4-BE49-F238E27FC236}">
                  <a16:creationId xmlns:a16="http://schemas.microsoft.com/office/drawing/2014/main" id="{E6942E6F-F5F6-1E64-E47A-235B4FC13DE9}"/>
                </a:ext>
              </a:extLst>
            </p:cNvPr>
            <p:cNvSpPr/>
            <p:nvPr userDrawn="1"/>
          </p:nvSpPr>
          <p:spPr>
            <a:xfrm>
              <a:off x="123594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4" name="Rectangle 63">
              <a:hlinkClick r:id="rId42" action="ppaction://hlinksldjump"/>
              <a:extLst>
                <a:ext uri="{FF2B5EF4-FFF2-40B4-BE49-F238E27FC236}">
                  <a16:creationId xmlns:a16="http://schemas.microsoft.com/office/drawing/2014/main" id="{83FB946B-E4F3-50BC-C14A-786A779089EC}"/>
                </a:ext>
              </a:extLst>
            </p:cNvPr>
            <p:cNvSpPr/>
            <p:nvPr userDrawn="1"/>
          </p:nvSpPr>
          <p:spPr>
            <a:xfrm>
              <a:off x="141882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5" name="Rectangle 64">
              <a:hlinkClick r:id="rId43" action="ppaction://hlinksldjump"/>
              <a:extLst>
                <a:ext uri="{FF2B5EF4-FFF2-40B4-BE49-F238E27FC236}">
                  <a16:creationId xmlns:a16="http://schemas.microsoft.com/office/drawing/2014/main" id="{9CC33944-13AE-B4C1-2416-3AD783C37C32}"/>
                </a:ext>
              </a:extLst>
            </p:cNvPr>
            <p:cNvSpPr/>
            <p:nvPr userDrawn="1"/>
          </p:nvSpPr>
          <p:spPr>
            <a:xfrm>
              <a:off x="1601708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66" name="Rectangle 65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279857-E66E-89B3-4EC7-290AF899C399}"/>
                </a:ext>
              </a:extLst>
            </p:cNvPr>
            <p:cNvSpPr/>
            <p:nvPr userDrawn="1"/>
          </p:nvSpPr>
          <p:spPr>
            <a:xfrm>
              <a:off x="5044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67" name="Rectangle 66">
              <a:hlinkClick r:id="rId45" action="ppaction://hlinksldjump"/>
              <a:extLst>
                <a:ext uri="{FF2B5EF4-FFF2-40B4-BE49-F238E27FC236}">
                  <a16:creationId xmlns:a16="http://schemas.microsoft.com/office/drawing/2014/main" id="{EF826004-1EA1-8D59-F864-22CA1E9C6BF8}"/>
                </a:ext>
              </a:extLst>
            </p:cNvPr>
            <p:cNvSpPr/>
            <p:nvPr userDrawn="1"/>
          </p:nvSpPr>
          <p:spPr>
            <a:xfrm>
              <a:off x="6873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68" name="Rectangle 67">
              <a:hlinkClick r:id="rId46" action="ppaction://hlinksldjump"/>
              <a:extLst>
                <a:ext uri="{FF2B5EF4-FFF2-40B4-BE49-F238E27FC236}">
                  <a16:creationId xmlns:a16="http://schemas.microsoft.com/office/drawing/2014/main" id="{1A2C29CD-57C7-DE73-2863-F18CD22FFE87}"/>
                </a:ext>
              </a:extLst>
            </p:cNvPr>
            <p:cNvSpPr/>
            <p:nvPr userDrawn="1"/>
          </p:nvSpPr>
          <p:spPr>
            <a:xfrm>
              <a:off x="87018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4" name="Rectangle 103">
              <a:hlinkClick r:id="rId47" action="ppaction://hlinksldjump"/>
              <a:extLst>
                <a:ext uri="{FF2B5EF4-FFF2-40B4-BE49-F238E27FC236}">
                  <a16:creationId xmlns:a16="http://schemas.microsoft.com/office/drawing/2014/main" id="{788CD995-7DCF-EC18-A556-DC0D61553E66}"/>
                </a:ext>
              </a:extLst>
            </p:cNvPr>
            <p:cNvSpPr/>
            <p:nvPr userDrawn="1"/>
          </p:nvSpPr>
          <p:spPr>
            <a:xfrm>
              <a:off x="105306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5" name="Rectangle 104">
              <a:hlinkClick r:id="rId48" action="ppaction://hlinksldjump"/>
              <a:extLst>
                <a:ext uri="{FF2B5EF4-FFF2-40B4-BE49-F238E27FC236}">
                  <a16:creationId xmlns:a16="http://schemas.microsoft.com/office/drawing/2014/main" id="{4C66C5F7-C65D-86A1-086D-75100B9E877F}"/>
                </a:ext>
              </a:extLst>
            </p:cNvPr>
            <p:cNvSpPr/>
            <p:nvPr userDrawn="1"/>
          </p:nvSpPr>
          <p:spPr>
            <a:xfrm>
              <a:off x="123594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ECDBE3F-86AA-8C46-8074-798DAE0449DE}"/>
                </a:ext>
              </a:extLst>
            </p:cNvPr>
            <p:cNvSpPr/>
            <p:nvPr userDrawn="1"/>
          </p:nvSpPr>
          <p:spPr>
            <a:xfrm>
              <a:off x="141882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10DBDA2-7515-1955-0130-4D3B1B697716}"/>
                </a:ext>
              </a:extLst>
            </p:cNvPr>
            <p:cNvSpPr/>
            <p:nvPr userDrawn="1"/>
          </p:nvSpPr>
          <p:spPr>
            <a:xfrm>
              <a:off x="1601708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69987B4-FE1F-79B4-5F33-14B6B4492993}"/>
                </a:ext>
              </a:extLst>
            </p:cNvPr>
            <p:cNvSpPr/>
            <p:nvPr userDrawn="1"/>
          </p:nvSpPr>
          <p:spPr>
            <a:xfrm>
              <a:off x="50442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61D8023-62FE-1586-8161-0310DACD6479}"/>
                </a:ext>
              </a:extLst>
            </p:cNvPr>
            <p:cNvSpPr/>
            <p:nvPr userDrawn="1"/>
          </p:nvSpPr>
          <p:spPr>
            <a:xfrm>
              <a:off x="687308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DDB6D0-0746-D74E-64D1-CF954070BD44}"/>
                </a:ext>
              </a:extLst>
            </p:cNvPr>
            <p:cNvSpPr/>
            <p:nvPr userDrawn="1"/>
          </p:nvSpPr>
          <p:spPr>
            <a:xfrm>
              <a:off x="5044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0CF23BF-65B3-6639-8AB5-53314DCEEC8D}"/>
                </a:ext>
              </a:extLst>
            </p:cNvPr>
            <p:cNvSpPr/>
            <p:nvPr userDrawn="1"/>
          </p:nvSpPr>
          <p:spPr>
            <a:xfrm>
              <a:off x="6873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84B7BD3-2B26-2DCE-4890-70E1C76729A9}"/>
                </a:ext>
              </a:extLst>
            </p:cNvPr>
            <p:cNvSpPr/>
            <p:nvPr userDrawn="1"/>
          </p:nvSpPr>
          <p:spPr>
            <a:xfrm>
              <a:off x="87018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25A5983-29F7-274C-7535-DD8C61B61B81}"/>
                </a:ext>
              </a:extLst>
            </p:cNvPr>
            <p:cNvSpPr/>
            <p:nvPr userDrawn="1"/>
          </p:nvSpPr>
          <p:spPr>
            <a:xfrm>
              <a:off x="105306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C7B6E49-B428-77B1-3A2E-08C8AEC3DFA3}"/>
                </a:ext>
              </a:extLst>
            </p:cNvPr>
            <p:cNvSpPr/>
            <p:nvPr userDrawn="1"/>
          </p:nvSpPr>
          <p:spPr>
            <a:xfrm>
              <a:off x="123594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5BA09C2-BA06-64C3-F7A3-4ADC99A96DB3}"/>
                </a:ext>
              </a:extLst>
            </p:cNvPr>
            <p:cNvSpPr/>
            <p:nvPr userDrawn="1"/>
          </p:nvSpPr>
          <p:spPr>
            <a:xfrm>
              <a:off x="141882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3405573-F444-992D-06E5-1B985762CE8A}"/>
                </a:ext>
              </a:extLst>
            </p:cNvPr>
            <p:cNvSpPr/>
            <p:nvPr userDrawn="1"/>
          </p:nvSpPr>
          <p:spPr>
            <a:xfrm>
              <a:off x="1601708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DBCF0D9B-0695-48D8-83B0-60A112F66CF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5966D9EF-0EED-7F33-5FB3-42A1B93DE71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2CD119E1-AD67-ADCF-73E2-B99BD11482A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358F615E-FF3B-3046-6C67-958A34F5C026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12F11A77-5410-3BB8-8856-C803EFF6E61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BCF619BA-D433-2AF0-13F5-4F144D92345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847281C9-2DB2-C6F4-869B-A5B7A478116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5315C3C5-7B87-E904-BABD-1FB4CCCEC350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4E01C858-6C52-3DF8-4C7B-2C5162D528C4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B5E22ED4-1CA8-CEFF-FB46-6AF2954801A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4C09E240-07F4-4597-0477-7D0D9BBF03BE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ED6BE90F-F57F-B599-EA23-2F755C51C4B4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37DD0E32-1951-161B-CCEE-A30D0FE9135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aphicFrame>
        <p:nvGraphicFramePr>
          <p:cNvPr id="63" name="Table 153">
            <a:extLst>
              <a:ext uri="{FF2B5EF4-FFF2-40B4-BE49-F238E27FC236}">
                <a16:creationId xmlns:a16="http://schemas.microsoft.com/office/drawing/2014/main" id="{1889B92C-8B6E-03EE-B913-6231BC1AF6A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986912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6F468CB1-32E1-3C6A-BC18-3C9EEE3A42E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9F4508B-3902-CB10-A513-07FEEE84B01D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4997810"/>
            <a:chExt cx="1280160" cy="98755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81120C5-CDF6-C46B-B143-130185F746FC}"/>
                </a:ext>
              </a:extLst>
            </p:cNvPr>
            <p:cNvSpPr/>
            <p:nvPr userDrawn="1"/>
          </p:nvSpPr>
          <p:spPr>
            <a:xfrm>
              <a:off x="218724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177E73F-EE7E-2025-0C4B-955FC817E6BC}"/>
                </a:ext>
              </a:extLst>
            </p:cNvPr>
            <p:cNvSpPr/>
            <p:nvPr userDrawn="1"/>
          </p:nvSpPr>
          <p:spPr>
            <a:xfrm>
              <a:off x="237012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52A9559-F06A-DF10-DC47-2F984915A87F}"/>
                </a:ext>
              </a:extLst>
            </p:cNvPr>
            <p:cNvSpPr/>
            <p:nvPr userDrawn="1"/>
          </p:nvSpPr>
          <p:spPr>
            <a:xfrm>
              <a:off x="2553157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E8B4816A-EBD2-EEC5-6A60-D058B83397F7}"/>
                </a:ext>
              </a:extLst>
            </p:cNvPr>
            <p:cNvSpPr/>
            <p:nvPr userDrawn="1"/>
          </p:nvSpPr>
          <p:spPr>
            <a:xfrm>
              <a:off x="27358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68C5892A-CA7C-0227-6C53-0C5F14F6A8EA}"/>
                </a:ext>
              </a:extLst>
            </p:cNvPr>
            <p:cNvSpPr/>
            <p:nvPr userDrawn="1"/>
          </p:nvSpPr>
          <p:spPr>
            <a:xfrm>
              <a:off x="29187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C76FADE1-7C30-8A17-3742-5FC073626188}"/>
                </a:ext>
              </a:extLst>
            </p:cNvPr>
            <p:cNvSpPr/>
            <p:nvPr userDrawn="1"/>
          </p:nvSpPr>
          <p:spPr>
            <a:xfrm>
              <a:off x="18214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8B9AA015-BD63-E562-D010-958EBDA77E70}"/>
                </a:ext>
              </a:extLst>
            </p:cNvPr>
            <p:cNvSpPr/>
            <p:nvPr userDrawn="1"/>
          </p:nvSpPr>
          <p:spPr>
            <a:xfrm>
              <a:off x="20043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DCEC27A4-D585-1DFB-B81F-6C201ECFD49D}"/>
                </a:ext>
              </a:extLst>
            </p:cNvPr>
            <p:cNvSpPr/>
            <p:nvPr userDrawn="1"/>
          </p:nvSpPr>
          <p:spPr>
            <a:xfrm>
              <a:off x="218724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FEE891D0-0B39-124D-7629-32BF2EF39414}"/>
                </a:ext>
              </a:extLst>
            </p:cNvPr>
            <p:cNvSpPr/>
            <p:nvPr userDrawn="1"/>
          </p:nvSpPr>
          <p:spPr>
            <a:xfrm>
              <a:off x="237012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903030FB-70A5-D3C1-05D2-39612CBEE0A9}"/>
                </a:ext>
              </a:extLst>
            </p:cNvPr>
            <p:cNvSpPr/>
            <p:nvPr userDrawn="1"/>
          </p:nvSpPr>
          <p:spPr>
            <a:xfrm>
              <a:off x="2553157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6E49332B-9758-B66E-B750-F05AFC183554}"/>
                </a:ext>
              </a:extLst>
            </p:cNvPr>
            <p:cNvSpPr/>
            <p:nvPr userDrawn="1"/>
          </p:nvSpPr>
          <p:spPr>
            <a:xfrm>
              <a:off x="27358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F895F73A-2C9C-3D39-EE7A-F43312F0F7C6}"/>
                </a:ext>
              </a:extLst>
            </p:cNvPr>
            <p:cNvSpPr/>
            <p:nvPr userDrawn="1"/>
          </p:nvSpPr>
          <p:spPr>
            <a:xfrm>
              <a:off x="29187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9D21619B-8F39-E905-7156-A666D6DA267D}"/>
                </a:ext>
              </a:extLst>
            </p:cNvPr>
            <p:cNvSpPr/>
            <p:nvPr userDrawn="1"/>
          </p:nvSpPr>
          <p:spPr>
            <a:xfrm>
              <a:off x="18214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2611B6D-B2AF-C873-9F05-609231787D1F}"/>
                </a:ext>
              </a:extLst>
            </p:cNvPr>
            <p:cNvSpPr/>
            <p:nvPr userDrawn="1"/>
          </p:nvSpPr>
          <p:spPr>
            <a:xfrm>
              <a:off x="20043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0473974-C013-19E7-F0FA-64557574D5AC}"/>
                </a:ext>
              </a:extLst>
            </p:cNvPr>
            <p:cNvSpPr/>
            <p:nvPr userDrawn="1"/>
          </p:nvSpPr>
          <p:spPr>
            <a:xfrm>
              <a:off x="218724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F7DF14DA-D526-9B76-271B-55FF821E26AE}"/>
                </a:ext>
              </a:extLst>
            </p:cNvPr>
            <p:cNvSpPr/>
            <p:nvPr userDrawn="1"/>
          </p:nvSpPr>
          <p:spPr>
            <a:xfrm>
              <a:off x="237012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1684703F-7A56-0710-3409-4986078EA837}"/>
                </a:ext>
              </a:extLst>
            </p:cNvPr>
            <p:cNvSpPr/>
            <p:nvPr userDrawn="1"/>
          </p:nvSpPr>
          <p:spPr>
            <a:xfrm>
              <a:off x="2553157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8300AB9-BE3D-8B3E-2037-FD0240D84962}"/>
                </a:ext>
              </a:extLst>
            </p:cNvPr>
            <p:cNvSpPr/>
            <p:nvPr userDrawn="1"/>
          </p:nvSpPr>
          <p:spPr>
            <a:xfrm>
              <a:off x="27358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D3B14825-9DD5-CB2F-7BB2-49840AA0F079}"/>
                </a:ext>
              </a:extLst>
            </p:cNvPr>
            <p:cNvSpPr/>
            <p:nvPr userDrawn="1"/>
          </p:nvSpPr>
          <p:spPr>
            <a:xfrm>
              <a:off x="29187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E029E9DD-9F2D-D584-B92D-088D753E1DBE}"/>
                </a:ext>
              </a:extLst>
            </p:cNvPr>
            <p:cNvSpPr/>
            <p:nvPr userDrawn="1"/>
          </p:nvSpPr>
          <p:spPr>
            <a:xfrm>
              <a:off x="18214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8DBDFDF3-0BC0-61D7-CA82-A97403597A28}"/>
                </a:ext>
              </a:extLst>
            </p:cNvPr>
            <p:cNvSpPr/>
            <p:nvPr userDrawn="1"/>
          </p:nvSpPr>
          <p:spPr>
            <a:xfrm>
              <a:off x="20043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5BC9E34B-08BB-3341-B0F4-89D8A2C7E349}"/>
                </a:ext>
              </a:extLst>
            </p:cNvPr>
            <p:cNvSpPr/>
            <p:nvPr userDrawn="1"/>
          </p:nvSpPr>
          <p:spPr>
            <a:xfrm>
              <a:off x="218724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4889622B-659D-F591-583B-7CE029F8AC12}"/>
                </a:ext>
              </a:extLst>
            </p:cNvPr>
            <p:cNvSpPr/>
            <p:nvPr userDrawn="1"/>
          </p:nvSpPr>
          <p:spPr>
            <a:xfrm>
              <a:off x="237012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6BC39FC-9487-076C-83A4-C8547801CA47}"/>
                </a:ext>
              </a:extLst>
            </p:cNvPr>
            <p:cNvSpPr/>
            <p:nvPr userDrawn="1"/>
          </p:nvSpPr>
          <p:spPr>
            <a:xfrm>
              <a:off x="2553157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CA1D9B62-9CC8-9BBA-CD76-25295BCED988}"/>
                </a:ext>
              </a:extLst>
            </p:cNvPr>
            <p:cNvSpPr/>
            <p:nvPr userDrawn="1"/>
          </p:nvSpPr>
          <p:spPr>
            <a:xfrm>
              <a:off x="27358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810EF6A2-A504-57D9-C958-D8E1AA1A347C}"/>
                </a:ext>
              </a:extLst>
            </p:cNvPr>
            <p:cNvSpPr/>
            <p:nvPr userDrawn="1"/>
          </p:nvSpPr>
          <p:spPr>
            <a:xfrm>
              <a:off x="29187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A70DE30B-B5A1-F54D-E938-BE332751D8CF}"/>
                </a:ext>
              </a:extLst>
            </p:cNvPr>
            <p:cNvSpPr/>
            <p:nvPr userDrawn="1"/>
          </p:nvSpPr>
          <p:spPr>
            <a:xfrm>
              <a:off x="18214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43FCEB01-3363-A836-8E7D-83629A58D1DF}"/>
                </a:ext>
              </a:extLst>
            </p:cNvPr>
            <p:cNvSpPr/>
            <p:nvPr userDrawn="1"/>
          </p:nvSpPr>
          <p:spPr>
            <a:xfrm>
              <a:off x="20043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76E9B999-A000-9185-EF20-1F782053613D}"/>
                </a:ext>
              </a:extLst>
            </p:cNvPr>
            <p:cNvSpPr/>
            <p:nvPr userDrawn="1"/>
          </p:nvSpPr>
          <p:spPr>
            <a:xfrm>
              <a:off x="218724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BC748C2D-B6CC-27FF-FB84-D2EF413226F9}"/>
                </a:ext>
              </a:extLst>
            </p:cNvPr>
            <p:cNvSpPr/>
            <p:nvPr userDrawn="1"/>
          </p:nvSpPr>
          <p:spPr>
            <a:xfrm>
              <a:off x="237012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31660577-1C03-48B8-ACAF-EF9B2577FAFE}"/>
                </a:ext>
              </a:extLst>
            </p:cNvPr>
            <p:cNvSpPr/>
            <p:nvPr userDrawn="1"/>
          </p:nvSpPr>
          <p:spPr>
            <a:xfrm>
              <a:off x="2553157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81A7B7BE-37E8-7647-0375-EC686DF3E886}"/>
                </a:ext>
              </a:extLst>
            </p:cNvPr>
            <p:cNvSpPr/>
            <p:nvPr userDrawn="1"/>
          </p:nvSpPr>
          <p:spPr>
            <a:xfrm>
              <a:off x="27358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606E659D-A10C-351E-74A8-E7CEBDF49C37}"/>
                </a:ext>
              </a:extLst>
            </p:cNvPr>
            <p:cNvSpPr/>
            <p:nvPr userDrawn="1"/>
          </p:nvSpPr>
          <p:spPr>
            <a:xfrm>
              <a:off x="29187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678338-EB23-7A3A-4CB0-F50552835CF1}"/>
                </a:ext>
              </a:extLst>
            </p:cNvPr>
            <p:cNvSpPr/>
            <p:nvPr userDrawn="1"/>
          </p:nvSpPr>
          <p:spPr>
            <a:xfrm>
              <a:off x="18214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82AA698-1005-CE13-5DFA-6EE7B5F0AD12}"/>
                </a:ext>
              </a:extLst>
            </p:cNvPr>
            <p:cNvSpPr/>
            <p:nvPr userDrawn="1"/>
          </p:nvSpPr>
          <p:spPr>
            <a:xfrm>
              <a:off x="20043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21A48AC-B0D0-1387-2416-758181C5B2F6}"/>
                </a:ext>
              </a:extLst>
            </p:cNvPr>
            <p:cNvSpPr/>
            <p:nvPr userDrawn="1"/>
          </p:nvSpPr>
          <p:spPr>
            <a:xfrm>
              <a:off x="18214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9F84E5-D5E7-A928-B2FB-8711561F648D}"/>
                </a:ext>
              </a:extLst>
            </p:cNvPr>
            <p:cNvSpPr/>
            <p:nvPr userDrawn="1"/>
          </p:nvSpPr>
          <p:spPr>
            <a:xfrm>
              <a:off x="20043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42E8456-8307-8858-A38C-F1AE76C6AA74}"/>
                </a:ext>
              </a:extLst>
            </p:cNvPr>
            <p:cNvSpPr/>
            <p:nvPr userDrawn="1"/>
          </p:nvSpPr>
          <p:spPr>
            <a:xfrm>
              <a:off x="218724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3B2E68F-C8F9-56FC-3032-DA0F19AE7694}"/>
                </a:ext>
              </a:extLst>
            </p:cNvPr>
            <p:cNvSpPr/>
            <p:nvPr userDrawn="1"/>
          </p:nvSpPr>
          <p:spPr>
            <a:xfrm>
              <a:off x="237012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2C6EEC2-4D01-DF35-3018-F1B6C24C2E06}"/>
                </a:ext>
              </a:extLst>
            </p:cNvPr>
            <p:cNvSpPr/>
            <p:nvPr userDrawn="1"/>
          </p:nvSpPr>
          <p:spPr>
            <a:xfrm>
              <a:off x="2553157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F023647-FC8C-9FF3-9209-317530E300A9}"/>
                </a:ext>
              </a:extLst>
            </p:cNvPr>
            <p:cNvSpPr/>
            <p:nvPr userDrawn="1"/>
          </p:nvSpPr>
          <p:spPr>
            <a:xfrm>
              <a:off x="27358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1893EEF-48F2-C736-6080-B9606F386034}"/>
                </a:ext>
              </a:extLst>
            </p:cNvPr>
            <p:cNvSpPr/>
            <p:nvPr userDrawn="1"/>
          </p:nvSpPr>
          <p:spPr>
            <a:xfrm>
              <a:off x="29187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215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74DB05-DCF8-6165-5EF2-B32E353EA621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32A1F-EDFD-23D8-7789-28884B8CE12D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4" name="Table 153">
            <a:extLst>
              <a:ext uri="{FF2B5EF4-FFF2-40B4-BE49-F238E27FC236}">
                <a16:creationId xmlns:a16="http://schemas.microsoft.com/office/drawing/2014/main" id="{92145C23-B69D-1A90-5391-9A08DF26D43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753224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9E1583-BD31-0ECB-9AC3-B46D994F9C6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E4AC36-A1C5-890C-D2DB-04934B6AD4FA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FD8C7D-D15B-A565-4D82-7BFF4D0FC2CC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E78FC9-5695-F6E3-7920-BBF43AF3CE64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6FE672-B134-D904-EA8B-C94C41E9362D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4997810"/>
            <a:chExt cx="1280160" cy="98755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D014000-48A0-ECF6-BE83-6D234B6420BF}"/>
                </a:ext>
              </a:extLst>
            </p:cNvPr>
            <p:cNvSpPr/>
            <p:nvPr userDrawn="1"/>
          </p:nvSpPr>
          <p:spPr>
            <a:xfrm>
              <a:off x="218724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41F4171-0106-4A0B-C4DD-49C13317572C}"/>
                </a:ext>
              </a:extLst>
            </p:cNvPr>
            <p:cNvSpPr/>
            <p:nvPr userDrawn="1"/>
          </p:nvSpPr>
          <p:spPr>
            <a:xfrm>
              <a:off x="237012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2FB80B4-8DC3-8134-E87D-D56AE562D8CE}"/>
                </a:ext>
              </a:extLst>
            </p:cNvPr>
            <p:cNvSpPr/>
            <p:nvPr userDrawn="1"/>
          </p:nvSpPr>
          <p:spPr>
            <a:xfrm>
              <a:off x="2553157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hlinkClick r:id="rId18" action="ppaction://hlinksldjump"/>
              <a:extLst>
                <a:ext uri="{FF2B5EF4-FFF2-40B4-BE49-F238E27FC236}">
                  <a16:creationId xmlns:a16="http://schemas.microsoft.com/office/drawing/2014/main" id="{00246D3A-F45C-6D73-E464-2FD7DEEA38E6}"/>
                </a:ext>
              </a:extLst>
            </p:cNvPr>
            <p:cNvSpPr/>
            <p:nvPr userDrawn="1"/>
          </p:nvSpPr>
          <p:spPr>
            <a:xfrm>
              <a:off x="27358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9" name="Rectangle 78">
              <a:hlinkClick r:id="rId19" action="ppaction://hlinksldjump"/>
              <a:extLst>
                <a:ext uri="{FF2B5EF4-FFF2-40B4-BE49-F238E27FC236}">
                  <a16:creationId xmlns:a16="http://schemas.microsoft.com/office/drawing/2014/main" id="{3E368112-FF15-ED11-85EC-7E5AA4FB6731}"/>
                </a:ext>
              </a:extLst>
            </p:cNvPr>
            <p:cNvSpPr/>
            <p:nvPr userDrawn="1"/>
          </p:nvSpPr>
          <p:spPr>
            <a:xfrm>
              <a:off x="29187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0" name="Rectangle 79">
              <a:hlinkClick r:id="rId20" action="ppaction://hlinksldjump"/>
              <a:extLst>
                <a:ext uri="{FF2B5EF4-FFF2-40B4-BE49-F238E27FC236}">
                  <a16:creationId xmlns:a16="http://schemas.microsoft.com/office/drawing/2014/main" id="{F16417B2-0A33-6C29-9443-BB8FCFEF3F7E}"/>
                </a:ext>
              </a:extLst>
            </p:cNvPr>
            <p:cNvSpPr/>
            <p:nvPr userDrawn="1"/>
          </p:nvSpPr>
          <p:spPr>
            <a:xfrm>
              <a:off x="18214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1" name="Rectangle 80">
              <a:hlinkClick r:id="rId21" action="ppaction://hlinksldjump"/>
              <a:extLst>
                <a:ext uri="{FF2B5EF4-FFF2-40B4-BE49-F238E27FC236}">
                  <a16:creationId xmlns:a16="http://schemas.microsoft.com/office/drawing/2014/main" id="{F2BC76F5-7236-BAD6-A9CC-3817740C5CEC}"/>
                </a:ext>
              </a:extLst>
            </p:cNvPr>
            <p:cNvSpPr/>
            <p:nvPr userDrawn="1"/>
          </p:nvSpPr>
          <p:spPr>
            <a:xfrm>
              <a:off x="20043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2" name="Rectangle 81">
              <a:hlinkClick r:id="rId22" action="ppaction://hlinksldjump"/>
              <a:extLst>
                <a:ext uri="{FF2B5EF4-FFF2-40B4-BE49-F238E27FC236}">
                  <a16:creationId xmlns:a16="http://schemas.microsoft.com/office/drawing/2014/main" id="{25BA0666-C7C2-279A-8315-619672377AC1}"/>
                </a:ext>
              </a:extLst>
            </p:cNvPr>
            <p:cNvSpPr/>
            <p:nvPr userDrawn="1"/>
          </p:nvSpPr>
          <p:spPr>
            <a:xfrm>
              <a:off x="218724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3" name="Rectangle 82">
              <a:hlinkClick r:id="rId23" action="ppaction://hlinksldjump"/>
              <a:extLst>
                <a:ext uri="{FF2B5EF4-FFF2-40B4-BE49-F238E27FC236}">
                  <a16:creationId xmlns:a16="http://schemas.microsoft.com/office/drawing/2014/main" id="{0F438002-A4F8-0195-DFC0-07A638E40C48}"/>
                </a:ext>
              </a:extLst>
            </p:cNvPr>
            <p:cNvSpPr/>
            <p:nvPr userDrawn="1"/>
          </p:nvSpPr>
          <p:spPr>
            <a:xfrm>
              <a:off x="237012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4" name="Rectangle 83">
              <a:hlinkClick r:id="rId24" action="ppaction://hlinksldjump"/>
              <a:extLst>
                <a:ext uri="{FF2B5EF4-FFF2-40B4-BE49-F238E27FC236}">
                  <a16:creationId xmlns:a16="http://schemas.microsoft.com/office/drawing/2014/main" id="{7C773EAD-C530-BBDC-C73A-3A1ECCF55097}"/>
                </a:ext>
              </a:extLst>
            </p:cNvPr>
            <p:cNvSpPr/>
            <p:nvPr userDrawn="1"/>
          </p:nvSpPr>
          <p:spPr>
            <a:xfrm>
              <a:off x="2553157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5" name="Rectangle 84">
              <a:hlinkClick r:id="rId25" action="ppaction://hlinksldjump"/>
              <a:extLst>
                <a:ext uri="{FF2B5EF4-FFF2-40B4-BE49-F238E27FC236}">
                  <a16:creationId xmlns:a16="http://schemas.microsoft.com/office/drawing/2014/main" id="{5A80D26B-DDAA-F98D-3728-32154A2AB4CF}"/>
                </a:ext>
              </a:extLst>
            </p:cNvPr>
            <p:cNvSpPr/>
            <p:nvPr userDrawn="1"/>
          </p:nvSpPr>
          <p:spPr>
            <a:xfrm>
              <a:off x="273588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6" name="Rectangle 85">
              <a:hlinkClick r:id="rId26" action="ppaction://hlinksldjump"/>
              <a:extLst>
                <a:ext uri="{FF2B5EF4-FFF2-40B4-BE49-F238E27FC236}">
                  <a16:creationId xmlns:a16="http://schemas.microsoft.com/office/drawing/2014/main" id="{C972CBB6-5009-7248-6876-7665F7807F36}"/>
                </a:ext>
              </a:extLst>
            </p:cNvPr>
            <p:cNvSpPr/>
            <p:nvPr userDrawn="1"/>
          </p:nvSpPr>
          <p:spPr>
            <a:xfrm>
              <a:off x="2918761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7" name="Rectangle 86">
              <a:hlinkClick r:id="rId27" action="ppaction://hlinksldjump"/>
              <a:extLst>
                <a:ext uri="{FF2B5EF4-FFF2-40B4-BE49-F238E27FC236}">
                  <a16:creationId xmlns:a16="http://schemas.microsoft.com/office/drawing/2014/main" id="{B37733B5-FDDD-1F6C-EDC7-775E543B05BC}"/>
                </a:ext>
              </a:extLst>
            </p:cNvPr>
            <p:cNvSpPr/>
            <p:nvPr userDrawn="1"/>
          </p:nvSpPr>
          <p:spPr>
            <a:xfrm>
              <a:off x="18214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8" name="Rectangle 87">
              <a:hlinkClick r:id="rId28" action="ppaction://hlinksldjump"/>
              <a:extLst>
                <a:ext uri="{FF2B5EF4-FFF2-40B4-BE49-F238E27FC236}">
                  <a16:creationId xmlns:a16="http://schemas.microsoft.com/office/drawing/2014/main" id="{FA59ED15-20DE-E563-100B-300E7B8EF2BF}"/>
                </a:ext>
              </a:extLst>
            </p:cNvPr>
            <p:cNvSpPr/>
            <p:nvPr userDrawn="1"/>
          </p:nvSpPr>
          <p:spPr>
            <a:xfrm>
              <a:off x="20043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9" name="Rectangle 88">
              <a:hlinkClick r:id="rId29" action="ppaction://hlinksldjump"/>
              <a:extLst>
                <a:ext uri="{FF2B5EF4-FFF2-40B4-BE49-F238E27FC236}">
                  <a16:creationId xmlns:a16="http://schemas.microsoft.com/office/drawing/2014/main" id="{92068D9E-6A54-F925-531B-E3E4C6D5151A}"/>
                </a:ext>
              </a:extLst>
            </p:cNvPr>
            <p:cNvSpPr/>
            <p:nvPr userDrawn="1"/>
          </p:nvSpPr>
          <p:spPr>
            <a:xfrm>
              <a:off x="218724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0" name="Rectangle 89">
              <a:hlinkClick r:id="rId30" action="ppaction://hlinksldjump"/>
              <a:extLst>
                <a:ext uri="{FF2B5EF4-FFF2-40B4-BE49-F238E27FC236}">
                  <a16:creationId xmlns:a16="http://schemas.microsoft.com/office/drawing/2014/main" id="{586AC96A-3292-2E1E-8CD6-F41538E34680}"/>
                </a:ext>
              </a:extLst>
            </p:cNvPr>
            <p:cNvSpPr/>
            <p:nvPr userDrawn="1"/>
          </p:nvSpPr>
          <p:spPr>
            <a:xfrm>
              <a:off x="237012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" name="Rectangle 90">
              <a:hlinkClick r:id="rId31" action="ppaction://hlinksldjump"/>
              <a:extLst>
                <a:ext uri="{FF2B5EF4-FFF2-40B4-BE49-F238E27FC236}">
                  <a16:creationId xmlns:a16="http://schemas.microsoft.com/office/drawing/2014/main" id="{76B85DBB-B2E3-556D-9845-01B227A7523E}"/>
                </a:ext>
              </a:extLst>
            </p:cNvPr>
            <p:cNvSpPr/>
            <p:nvPr userDrawn="1"/>
          </p:nvSpPr>
          <p:spPr>
            <a:xfrm>
              <a:off x="2553157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2" name="Rectangle 91">
              <a:hlinkClick r:id="rId32" action="ppaction://hlinksldjump"/>
              <a:extLst>
                <a:ext uri="{FF2B5EF4-FFF2-40B4-BE49-F238E27FC236}">
                  <a16:creationId xmlns:a16="http://schemas.microsoft.com/office/drawing/2014/main" id="{7B5819FE-2C84-02C4-A4A7-AAEDECD17358}"/>
                </a:ext>
              </a:extLst>
            </p:cNvPr>
            <p:cNvSpPr/>
            <p:nvPr userDrawn="1"/>
          </p:nvSpPr>
          <p:spPr>
            <a:xfrm>
              <a:off x="273588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3" name="Rectangle 92">
              <a:hlinkClick r:id="rId33" action="ppaction://hlinksldjump"/>
              <a:extLst>
                <a:ext uri="{FF2B5EF4-FFF2-40B4-BE49-F238E27FC236}">
                  <a16:creationId xmlns:a16="http://schemas.microsoft.com/office/drawing/2014/main" id="{D0612AD2-7A7E-4587-6505-8B1F57BFB112}"/>
                </a:ext>
              </a:extLst>
            </p:cNvPr>
            <p:cNvSpPr/>
            <p:nvPr userDrawn="1"/>
          </p:nvSpPr>
          <p:spPr>
            <a:xfrm>
              <a:off x="2918761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4" name="Rectangle 93">
              <a:hlinkClick r:id="rId34" action="ppaction://hlinksldjump"/>
              <a:extLst>
                <a:ext uri="{FF2B5EF4-FFF2-40B4-BE49-F238E27FC236}">
                  <a16:creationId xmlns:a16="http://schemas.microsoft.com/office/drawing/2014/main" id="{AE7C9AC6-3C98-011A-7E14-F1C18402B534}"/>
                </a:ext>
              </a:extLst>
            </p:cNvPr>
            <p:cNvSpPr/>
            <p:nvPr userDrawn="1"/>
          </p:nvSpPr>
          <p:spPr>
            <a:xfrm>
              <a:off x="18214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5" name="Rectangle 94">
              <a:hlinkClick r:id="rId35" action="ppaction://hlinksldjump"/>
              <a:extLst>
                <a:ext uri="{FF2B5EF4-FFF2-40B4-BE49-F238E27FC236}">
                  <a16:creationId xmlns:a16="http://schemas.microsoft.com/office/drawing/2014/main" id="{30BDBF44-5144-8E7E-AF88-4591DA3D1E9C}"/>
                </a:ext>
              </a:extLst>
            </p:cNvPr>
            <p:cNvSpPr/>
            <p:nvPr userDrawn="1"/>
          </p:nvSpPr>
          <p:spPr>
            <a:xfrm>
              <a:off x="20043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6" name="Rectangle 95">
              <a:hlinkClick r:id="rId36" action="ppaction://hlinksldjump"/>
              <a:extLst>
                <a:ext uri="{FF2B5EF4-FFF2-40B4-BE49-F238E27FC236}">
                  <a16:creationId xmlns:a16="http://schemas.microsoft.com/office/drawing/2014/main" id="{9131F06C-2B2E-E3F5-F0BA-52E48BA1DEE5}"/>
                </a:ext>
              </a:extLst>
            </p:cNvPr>
            <p:cNvSpPr/>
            <p:nvPr userDrawn="1"/>
          </p:nvSpPr>
          <p:spPr>
            <a:xfrm>
              <a:off x="218724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7" name="Rectangle 96">
              <a:hlinkClick r:id="rId37" action="ppaction://hlinksldjump"/>
              <a:extLst>
                <a:ext uri="{FF2B5EF4-FFF2-40B4-BE49-F238E27FC236}">
                  <a16:creationId xmlns:a16="http://schemas.microsoft.com/office/drawing/2014/main" id="{B9793157-C038-8962-DE07-53FA81722EF3}"/>
                </a:ext>
              </a:extLst>
            </p:cNvPr>
            <p:cNvSpPr/>
            <p:nvPr userDrawn="1"/>
          </p:nvSpPr>
          <p:spPr>
            <a:xfrm>
              <a:off x="237012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8" name="Rectangle 97">
              <a:hlinkClick r:id="rId38" action="ppaction://hlinksldjump"/>
              <a:extLst>
                <a:ext uri="{FF2B5EF4-FFF2-40B4-BE49-F238E27FC236}">
                  <a16:creationId xmlns:a16="http://schemas.microsoft.com/office/drawing/2014/main" id="{56676511-E112-ABB7-7241-5A3F9710B3B4}"/>
                </a:ext>
              </a:extLst>
            </p:cNvPr>
            <p:cNvSpPr/>
            <p:nvPr userDrawn="1"/>
          </p:nvSpPr>
          <p:spPr>
            <a:xfrm>
              <a:off x="2553157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9" name="Rectangle 98">
              <a:hlinkClick r:id="rId39" action="ppaction://hlinksldjump"/>
              <a:extLst>
                <a:ext uri="{FF2B5EF4-FFF2-40B4-BE49-F238E27FC236}">
                  <a16:creationId xmlns:a16="http://schemas.microsoft.com/office/drawing/2014/main" id="{6FDAB21D-BB96-6BC9-1B84-489BC4CBE28F}"/>
                </a:ext>
              </a:extLst>
            </p:cNvPr>
            <p:cNvSpPr/>
            <p:nvPr userDrawn="1"/>
          </p:nvSpPr>
          <p:spPr>
            <a:xfrm>
              <a:off x="273588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0" name="Rectangle 99">
              <a:hlinkClick r:id="rId40" action="ppaction://hlinksldjump"/>
              <a:extLst>
                <a:ext uri="{FF2B5EF4-FFF2-40B4-BE49-F238E27FC236}">
                  <a16:creationId xmlns:a16="http://schemas.microsoft.com/office/drawing/2014/main" id="{70AF22CF-6F9B-A0E3-DB95-B866B6C2DF61}"/>
                </a:ext>
              </a:extLst>
            </p:cNvPr>
            <p:cNvSpPr/>
            <p:nvPr userDrawn="1"/>
          </p:nvSpPr>
          <p:spPr>
            <a:xfrm>
              <a:off x="2918761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1" name="Rectangle 100">
              <a:hlinkClick r:id="rId41" action="ppaction://hlinksldjump"/>
              <a:extLst>
                <a:ext uri="{FF2B5EF4-FFF2-40B4-BE49-F238E27FC236}">
                  <a16:creationId xmlns:a16="http://schemas.microsoft.com/office/drawing/2014/main" id="{0B471C33-7C99-E040-B64C-443BE096A738}"/>
                </a:ext>
              </a:extLst>
            </p:cNvPr>
            <p:cNvSpPr/>
            <p:nvPr userDrawn="1"/>
          </p:nvSpPr>
          <p:spPr>
            <a:xfrm>
              <a:off x="18214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2" name="Rectangle 101">
              <a:hlinkClick r:id="rId42" action="ppaction://hlinksldjump"/>
              <a:extLst>
                <a:ext uri="{FF2B5EF4-FFF2-40B4-BE49-F238E27FC236}">
                  <a16:creationId xmlns:a16="http://schemas.microsoft.com/office/drawing/2014/main" id="{B20D6A64-E043-D0E7-D69B-5E6E193D9110}"/>
                </a:ext>
              </a:extLst>
            </p:cNvPr>
            <p:cNvSpPr/>
            <p:nvPr userDrawn="1"/>
          </p:nvSpPr>
          <p:spPr>
            <a:xfrm>
              <a:off x="20043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3" name="Rectangle 102">
              <a:hlinkClick r:id="rId43" action="ppaction://hlinksldjump"/>
              <a:extLst>
                <a:ext uri="{FF2B5EF4-FFF2-40B4-BE49-F238E27FC236}">
                  <a16:creationId xmlns:a16="http://schemas.microsoft.com/office/drawing/2014/main" id="{F668CE66-A06B-D697-53E3-407F354C5873}"/>
                </a:ext>
              </a:extLst>
            </p:cNvPr>
            <p:cNvSpPr/>
            <p:nvPr userDrawn="1"/>
          </p:nvSpPr>
          <p:spPr>
            <a:xfrm>
              <a:off x="218724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4" name="Rectangle 103">
              <a:hlinkClick r:id="rId44" action="ppaction://hlinksldjump"/>
              <a:extLst>
                <a:ext uri="{FF2B5EF4-FFF2-40B4-BE49-F238E27FC236}">
                  <a16:creationId xmlns:a16="http://schemas.microsoft.com/office/drawing/2014/main" id="{5DF4376A-2465-FEF2-D15C-F8F77AC80D9D}"/>
                </a:ext>
              </a:extLst>
            </p:cNvPr>
            <p:cNvSpPr/>
            <p:nvPr userDrawn="1"/>
          </p:nvSpPr>
          <p:spPr>
            <a:xfrm>
              <a:off x="237012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5" name="Rectangle 104">
              <a:hlinkClick r:id="rId45" action="ppaction://hlinksldjump"/>
              <a:extLst>
                <a:ext uri="{FF2B5EF4-FFF2-40B4-BE49-F238E27FC236}">
                  <a16:creationId xmlns:a16="http://schemas.microsoft.com/office/drawing/2014/main" id="{4189DDF0-476F-9739-F424-ECB4B99FB436}"/>
                </a:ext>
              </a:extLst>
            </p:cNvPr>
            <p:cNvSpPr/>
            <p:nvPr userDrawn="1"/>
          </p:nvSpPr>
          <p:spPr>
            <a:xfrm>
              <a:off x="2553157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6" name="Rectangle 105">
              <a:hlinkClick r:id="rId46" action="ppaction://hlinksldjump"/>
              <a:extLst>
                <a:ext uri="{FF2B5EF4-FFF2-40B4-BE49-F238E27FC236}">
                  <a16:creationId xmlns:a16="http://schemas.microsoft.com/office/drawing/2014/main" id="{7DB1AF94-D192-855D-3B85-4B034DA18AF4}"/>
                </a:ext>
              </a:extLst>
            </p:cNvPr>
            <p:cNvSpPr/>
            <p:nvPr userDrawn="1"/>
          </p:nvSpPr>
          <p:spPr>
            <a:xfrm>
              <a:off x="273588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7" name="Rectangle 106">
              <a:hlinkClick r:id="rId47" action="ppaction://hlinksldjump"/>
              <a:extLst>
                <a:ext uri="{FF2B5EF4-FFF2-40B4-BE49-F238E27FC236}">
                  <a16:creationId xmlns:a16="http://schemas.microsoft.com/office/drawing/2014/main" id="{EA6EEDB1-2454-7E6C-A83B-0888B5FF4BB7}"/>
                </a:ext>
              </a:extLst>
            </p:cNvPr>
            <p:cNvSpPr/>
            <p:nvPr userDrawn="1"/>
          </p:nvSpPr>
          <p:spPr>
            <a:xfrm>
              <a:off x="2918761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F7CD149-1EC8-C5B5-44AF-966674477A15}"/>
                </a:ext>
              </a:extLst>
            </p:cNvPr>
            <p:cNvSpPr/>
            <p:nvPr userDrawn="1"/>
          </p:nvSpPr>
          <p:spPr>
            <a:xfrm>
              <a:off x="182148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B9149A2-291F-D5C6-1D7B-420A0D0C0133}"/>
                </a:ext>
              </a:extLst>
            </p:cNvPr>
            <p:cNvSpPr/>
            <p:nvPr userDrawn="1"/>
          </p:nvSpPr>
          <p:spPr>
            <a:xfrm>
              <a:off x="2004361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C3920B-C067-39F8-5F66-D23D6C321D7A}"/>
                </a:ext>
              </a:extLst>
            </p:cNvPr>
            <p:cNvSpPr/>
            <p:nvPr userDrawn="1"/>
          </p:nvSpPr>
          <p:spPr>
            <a:xfrm>
              <a:off x="18214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CDF31E0-D2EA-872F-5E84-C90D200EC9E3}"/>
                </a:ext>
              </a:extLst>
            </p:cNvPr>
            <p:cNvSpPr/>
            <p:nvPr userDrawn="1"/>
          </p:nvSpPr>
          <p:spPr>
            <a:xfrm>
              <a:off x="20043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8E468B3-E6E5-3D98-EBC6-B8779C7EC0F7}"/>
                </a:ext>
              </a:extLst>
            </p:cNvPr>
            <p:cNvSpPr/>
            <p:nvPr userDrawn="1"/>
          </p:nvSpPr>
          <p:spPr>
            <a:xfrm>
              <a:off x="218724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F08D881-F64D-45F5-D0EC-619E82913107}"/>
                </a:ext>
              </a:extLst>
            </p:cNvPr>
            <p:cNvSpPr/>
            <p:nvPr userDrawn="1"/>
          </p:nvSpPr>
          <p:spPr>
            <a:xfrm>
              <a:off x="237012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A94A8AE-623C-A85F-C7BA-AAD18A4A003C}"/>
                </a:ext>
              </a:extLst>
            </p:cNvPr>
            <p:cNvSpPr/>
            <p:nvPr userDrawn="1"/>
          </p:nvSpPr>
          <p:spPr>
            <a:xfrm>
              <a:off x="2553157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FA53045-A23E-9A8E-585C-DCED32A76697}"/>
                </a:ext>
              </a:extLst>
            </p:cNvPr>
            <p:cNvSpPr/>
            <p:nvPr userDrawn="1"/>
          </p:nvSpPr>
          <p:spPr>
            <a:xfrm>
              <a:off x="273588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436E8C7-A4CE-7BCC-5734-460FB36FFA19}"/>
                </a:ext>
              </a:extLst>
            </p:cNvPr>
            <p:cNvSpPr/>
            <p:nvPr userDrawn="1"/>
          </p:nvSpPr>
          <p:spPr>
            <a:xfrm>
              <a:off x="2918761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6E9E7AAE-CE6F-F480-7E60-4BF6D0C9B7A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21B1E27F-A1A2-12C8-E113-58C98B8D4C1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3BED85F5-E5C7-47C2-1CAB-30D30065B10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19229D81-2B7E-2E73-737E-42C1448C444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9BF674F8-4C98-D039-5C79-6EE1B610E3D2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9E8093EE-98A5-6DA7-2E2B-74111EAEF9D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60451713-937A-D9E5-6A9C-477FF1F1728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CBEE7816-D1C2-FFDF-5987-CBFD7A3F46C9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D2BD9946-57E0-4F31-23DE-960D61775D5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E5EB6A72-0C90-566C-4BAD-91C04D10CD56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D69671DF-0B28-D807-CFA1-0F79AC8E4B77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0961A096-2C72-58A2-CF9E-83B44BB608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2AFEDB4B-54FF-83D0-4D09-04318E8DA6A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aphicFrame>
        <p:nvGraphicFramePr>
          <p:cNvPr id="63" name="Table 153">
            <a:extLst>
              <a:ext uri="{FF2B5EF4-FFF2-40B4-BE49-F238E27FC236}">
                <a16:creationId xmlns:a16="http://schemas.microsoft.com/office/drawing/2014/main" id="{301CC72C-FF4D-7844-A355-DC077746447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986912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A07BC809-E955-2BE0-E3BE-D2BB968EA499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653B648-9446-4AC0-4292-7A1DBC377A45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4997810"/>
            <a:chExt cx="1280160" cy="98755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8994D1C-ECB6-E0BA-D8B5-117B80B4EB7D}"/>
                </a:ext>
              </a:extLst>
            </p:cNvPr>
            <p:cNvSpPr/>
            <p:nvPr userDrawn="1"/>
          </p:nvSpPr>
          <p:spPr>
            <a:xfrm>
              <a:off x="368717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3DA1B90-DCD2-9E5C-AB26-6F3F087427DC}"/>
                </a:ext>
              </a:extLst>
            </p:cNvPr>
            <p:cNvSpPr/>
            <p:nvPr userDrawn="1"/>
          </p:nvSpPr>
          <p:spPr>
            <a:xfrm>
              <a:off x="387005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525F7E8-BDC1-4811-4B5C-1A2F27B331F2}"/>
                </a:ext>
              </a:extLst>
            </p:cNvPr>
            <p:cNvSpPr/>
            <p:nvPr userDrawn="1"/>
          </p:nvSpPr>
          <p:spPr>
            <a:xfrm>
              <a:off x="40529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9FC1C1A-4DDB-11C9-8FD3-868A5E7CD57B}"/>
                </a:ext>
              </a:extLst>
            </p:cNvPr>
            <p:cNvSpPr/>
            <p:nvPr userDrawn="1"/>
          </p:nvSpPr>
          <p:spPr>
            <a:xfrm>
              <a:off x="42358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003F677A-A394-ED96-CCF6-F26F8AD0FDC3}"/>
                </a:ext>
              </a:extLst>
            </p:cNvPr>
            <p:cNvSpPr/>
            <p:nvPr userDrawn="1"/>
          </p:nvSpPr>
          <p:spPr>
            <a:xfrm>
              <a:off x="31385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1ADFB021-EBAC-0E19-EE62-047E73BBEFBA}"/>
                </a:ext>
              </a:extLst>
            </p:cNvPr>
            <p:cNvSpPr/>
            <p:nvPr userDrawn="1"/>
          </p:nvSpPr>
          <p:spPr>
            <a:xfrm>
              <a:off x="33214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3AD12BFC-52A7-6705-F033-588D02563727}"/>
                </a:ext>
              </a:extLst>
            </p:cNvPr>
            <p:cNvSpPr/>
            <p:nvPr userDrawn="1"/>
          </p:nvSpPr>
          <p:spPr>
            <a:xfrm>
              <a:off x="350429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515409A8-8C8B-8D40-E54C-7E99D8D9E2C7}"/>
                </a:ext>
              </a:extLst>
            </p:cNvPr>
            <p:cNvSpPr/>
            <p:nvPr userDrawn="1"/>
          </p:nvSpPr>
          <p:spPr>
            <a:xfrm>
              <a:off x="368717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0741ADFA-DA61-EEF5-82DF-19F4FD281548}"/>
                </a:ext>
              </a:extLst>
            </p:cNvPr>
            <p:cNvSpPr/>
            <p:nvPr userDrawn="1"/>
          </p:nvSpPr>
          <p:spPr>
            <a:xfrm>
              <a:off x="387005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3C9AC6C3-CBED-ED12-AEF0-5A7A55C27A01}"/>
                </a:ext>
              </a:extLst>
            </p:cNvPr>
            <p:cNvSpPr/>
            <p:nvPr userDrawn="1"/>
          </p:nvSpPr>
          <p:spPr>
            <a:xfrm>
              <a:off x="40529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0EB1891A-2AF8-3DBD-CA9E-7CE8D050C573}"/>
                </a:ext>
              </a:extLst>
            </p:cNvPr>
            <p:cNvSpPr/>
            <p:nvPr userDrawn="1"/>
          </p:nvSpPr>
          <p:spPr>
            <a:xfrm>
              <a:off x="42358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B057DE2C-D0E4-39DF-C021-04955BFAB5CA}"/>
                </a:ext>
              </a:extLst>
            </p:cNvPr>
            <p:cNvSpPr/>
            <p:nvPr userDrawn="1"/>
          </p:nvSpPr>
          <p:spPr>
            <a:xfrm>
              <a:off x="31385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FF7CC755-3484-6AB2-75ED-38B2E191A6FB}"/>
                </a:ext>
              </a:extLst>
            </p:cNvPr>
            <p:cNvSpPr/>
            <p:nvPr userDrawn="1"/>
          </p:nvSpPr>
          <p:spPr>
            <a:xfrm>
              <a:off x="33214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9E6BB631-2819-7FD1-2371-CAD05306D48D}"/>
                </a:ext>
              </a:extLst>
            </p:cNvPr>
            <p:cNvSpPr/>
            <p:nvPr userDrawn="1"/>
          </p:nvSpPr>
          <p:spPr>
            <a:xfrm>
              <a:off x="350429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F9464044-9779-5462-FAD0-AF141371DB3F}"/>
                </a:ext>
              </a:extLst>
            </p:cNvPr>
            <p:cNvSpPr/>
            <p:nvPr userDrawn="1"/>
          </p:nvSpPr>
          <p:spPr>
            <a:xfrm>
              <a:off x="368717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7470679F-FD2F-862F-EA7C-53676361B5EB}"/>
                </a:ext>
              </a:extLst>
            </p:cNvPr>
            <p:cNvSpPr/>
            <p:nvPr userDrawn="1"/>
          </p:nvSpPr>
          <p:spPr>
            <a:xfrm>
              <a:off x="387005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1E4C0184-8666-6328-B01E-8962100ED9F1}"/>
                </a:ext>
              </a:extLst>
            </p:cNvPr>
            <p:cNvSpPr/>
            <p:nvPr userDrawn="1"/>
          </p:nvSpPr>
          <p:spPr>
            <a:xfrm>
              <a:off x="40529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7762B006-BDEF-3D48-98DF-584C3A6FEDCE}"/>
                </a:ext>
              </a:extLst>
            </p:cNvPr>
            <p:cNvSpPr/>
            <p:nvPr userDrawn="1"/>
          </p:nvSpPr>
          <p:spPr>
            <a:xfrm>
              <a:off x="42358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E407A8FC-E7CD-174B-CB9E-3588C71F81C2}"/>
                </a:ext>
              </a:extLst>
            </p:cNvPr>
            <p:cNvSpPr/>
            <p:nvPr userDrawn="1"/>
          </p:nvSpPr>
          <p:spPr>
            <a:xfrm>
              <a:off x="31385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E467481B-2C53-5CD2-C864-1EACACF7DD4E}"/>
                </a:ext>
              </a:extLst>
            </p:cNvPr>
            <p:cNvSpPr/>
            <p:nvPr userDrawn="1"/>
          </p:nvSpPr>
          <p:spPr>
            <a:xfrm>
              <a:off x="33214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0527D0C8-10B5-5280-1003-8877689A747D}"/>
                </a:ext>
              </a:extLst>
            </p:cNvPr>
            <p:cNvSpPr/>
            <p:nvPr userDrawn="1"/>
          </p:nvSpPr>
          <p:spPr>
            <a:xfrm>
              <a:off x="350429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1A4D3DD7-C053-AF6F-ACDD-AF2B942C5FE4}"/>
                </a:ext>
              </a:extLst>
            </p:cNvPr>
            <p:cNvSpPr/>
            <p:nvPr userDrawn="1"/>
          </p:nvSpPr>
          <p:spPr>
            <a:xfrm>
              <a:off x="368717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EE767352-BBEA-F638-8290-5DB8E182E7FE}"/>
                </a:ext>
              </a:extLst>
            </p:cNvPr>
            <p:cNvSpPr/>
            <p:nvPr userDrawn="1"/>
          </p:nvSpPr>
          <p:spPr>
            <a:xfrm>
              <a:off x="387005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0B6454DC-E845-0CAE-367A-37D54B73AE34}"/>
                </a:ext>
              </a:extLst>
            </p:cNvPr>
            <p:cNvSpPr/>
            <p:nvPr userDrawn="1"/>
          </p:nvSpPr>
          <p:spPr>
            <a:xfrm>
              <a:off x="40529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C8E18793-398E-0001-DD29-05AC1C0ECA00}"/>
                </a:ext>
              </a:extLst>
            </p:cNvPr>
            <p:cNvSpPr/>
            <p:nvPr userDrawn="1"/>
          </p:nvSpPr>
          <p:spPr>
            <a:xfrm>
              <a:off x="42358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74CA3B15-9F76-B611-B8F2-3B8E5ABA3D07}"/>
                </a:ext>
              </a:extLst>
            </p:cNvPr>
            <p:cNvSpPr/>
            <p:nvPr userDrawn="1"/>
          </p:nvSpPr>
          <p:spPr>
            <a:xfrm>
              <a:off x="31385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75E23496-B295-21C8-B08A-EC2668000027}"/>
                </a:ext>
              </a:extLst>
            </p:cNvPr>
            <p:cNvSpPr/>
            <p:nvPr userDrawn="1"/>
          </p:nvSpPr>
          <p:spPr>
            <a:xfrm>
              <a:off x="33214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AE2AFA2B-C595-6A4D-3811-EE5A21E067BB}"/>
                </a:ext>
              </a:extLst>
            </p:cNvPr>
            <p:cNvSpPr/>
            <p:nvPr userDrawn="1"/>
          </p:nvSpPr>
          <p:spPr>
            <a:xfrm>
              <a:off x="350429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FE2867F4-22D9-9694-03E5-CF0C1AE3BB55}"/>
                </a:ext>
              </a:extLst>
            </p:cNvPr>
            <p:cNvSpPr/>
            <p:nvPr userDrawn="1"/>
          </p:nvSpPr>
          <p:spPr>
            <a:xfrm>
              <a:off x="368717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46BE5381-32A5-4A18-21DE-A25340265DC0}"/>
                </a:ext>
              </a:extLst>
            </p:cNvPr>
            <p:cNvSpPr/>
            <p:nvPr userDrawn="1"/>
          </p:nvSpPr>
          <p:spPr>
            <a:xfrm>
              <a:off x="387005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5FEA124F-94D8-694F-4D4F-A007F85C6A3C}"/>
                </a:ext>
              </a:extLst>
            </p:cNvPr>
            <p:cNvSpPr/>
            <p:nvPr userDrawn="1"/>
          </p:nvSpPr>
          <p:spPr>
            <a:xfrm>
              <a:off x="40529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516530C9-6B96-28F9-C9CE-F4604464B7BA}"/>
                </a:ext>
              </a:extLst>
            </p:cNvPr>
            <p:cNvSpPr/>
            <p:nvPr userDrawn="1"/>
          </p:nvSpPr>
          <p:spPr>
            <a:xfrm>
              <a:off x="42358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AF2FA238-343E-0B76-C1B2-C834EB823A3E}"/>
                </a:ext>
              </a:extLst>
            </p:cNvPr>
            <p:cNvSpPr/>
            <p:nvPr userDrawn="1"/>
          </p:nvSpPr>
          <p:spPr>
            <a:xfrm>
              <a:off x="31385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B1FE1C3-870A-745D-2A7F-F03CF7EB3008}"/>
                </a:ext>
              </a:extLst>
            </p:cNvPr>
            <p:cNvSpPr/>
            <p:nvPr userDrawn="1"/>
          </p:nvSpPr>
          <p:spPr>
            <a:xfrm>
              <a:off x="33214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5652DEB6-0726-38BC-3419-1B2711FDBD7B}"/>
                </a:ext>
              </a:extLst>
            </p:cNvPr>
            <p:cNvSpPr/>
            <p:nvPr userDrawn="1"/>
          </p:nvSpPr>
          <p:spPr>
            <a:xfrm>
              <a:off x="350429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58F7E67-CC0C-4BEC-D378-C1186C98D99B}"/>
                </a:ext>
              </a:extLst>
            </p:cNvPr>
            <p:cNvSpPr/>
            <p:nvPr userDrawn="1"/>
          </p:nvSpPr>
          <p:spPr>
            <a:xfrm>
              <a:off x="31385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A48A835-849F-E310-AF01-166F6D37C8B2}"/>
                </a:ext>
              </a:extLst>
            </p:cNvPr>
            <p:cNvSpPr/>
            <p:nvPr userDrawn="1"/>
          </p:nvSpPr>
          <p:spPr>
            <a:xfrm>
              <a:off x="33214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2B4F900-BC95-70DA-596A-6D6CD6212BED}"/>
                </a:ext>
              </a:extLst>
            </p:cNvPr>
            <p:cNvSpPr/>
            <p:nvPr userDrawn="1"/>
          </p:nvSpPr>
          <p:spPr>
            <a:xfrm>
              <a:off x="350429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405CCD3-7C83-B2E2-F41D-2BA552000704}"/>
                </a:ext>
              </a:extLst>
            </p:cNvPr>
            <p:cNvSpPr/>
            <p:nvPr userDrawn="1"/>
          </p:nvSpPr>
          <p:spPr>
            <a:xfrm>
              <a:off x="368717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173E521-D72C-1FBF-9791-18B70531086E}"/>
                </a:ext>
              </a:extLst>
            </p:cNvPr>
            <p:cNvSpPr/>
            <p:nvPr userDrawn="1"/>
          </p:nvSpPr>
          <p:spPr>
            <a:xfrm>
              <a:off x="387005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561F7B5-4C07-3C6E-0F56-EE49FC31245D}"/>
                </a:ext>
              </a:extLst>
            </p:cNvPr>
            <p:cNvSpPr/>
            <p:nvPr userDrawn="1"/>
          </p:nvSpPr>
          <p:spPr>
            <a:xfrm>
              <a:off x="40529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EC2312A-B5EF-EBC7-562A-EECB5EDB6773}"/>
                </a:ext>
              </a:extLst>
            </p:cNvPr>
            <p:cNvSpPr/>
            <p:nvPr userDrawn="1"/>
          </p:nvSpPr>
          <p:spPr>
            <a:xfrm>
              <a:off x="42358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416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6" name="Round Same Side Corner Rectangle 65">
            <a:hlinkClick r:id="rId5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7" name="Round Same Side Corner Rectangle 66">
            <a:hlinkClick r:id="rId6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7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8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9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0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1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2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3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4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5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4" name="Round Same Side Corner Rectangle 63">
            <a:hlinkClick r:id="rId16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17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A615B-7057-3DAF-BAF7-02DABB7B24B2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51D65-0152-AE8C-344C-E1E9710DC4B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4" name="Table 153">
            <a:extLst>
              <a:ext uri="{FF2B5EF4-FFF2-40B4-BE49-F238E27FC236}">
                <a16:creationId xmlns:a16="http://schemas.microsoft.com/office/drawing/2014/main" id="{1F724AC6-308B-D879-A3C4-6DCDB081E86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753224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8BB80A-27B5-1711-8190-C316D81EE8A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FE4DC6-2B98-C1F8-4E04-707A8EFF791D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F226BA-8C33-E42D-47BF-88925AD859F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852EA0-B302-5E64-FF21-FE1F74BB2430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81E13A-4494-6A22-20CD-3F92672DDE4C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3138535" y="4997810"/>
            <a:chExt cx="1280160" cy="98755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F15BD46-C1B7-183D-9513-7C18E7AA052E}"/>
                </a:ext>
              </a:extLst>
            </p:cNvPr>
            <p:cNvSpPr/>
            <p:nvPr userDrawn="1"/>
          </p:nvSpPr>
          <p:spPr>
            <a:xfrm>
              <a:off x="368717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2514696-8C92-5ACD-BBB0-34D86972539B}"/>
                </a:ext>
              </a:extLst>
            </p:cNvPr>
            <p:cNvSpPr/>
            <p:nvPr userDrawn="1"/>
          </p:nvSpPr>
          <p:spPr>
            <a:xfrm>
              <a:off x="387005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DB2D41-3469-C084-AE31-375BDCF72B3B}"/>
                </a:ext>
              </a:extLst>
            </p:cNvPr>
            <p:cNvSpPr/>
            <p:nvPr userDrawn="1"/>
          </p:nvSpPr>
          <p:spPr>
            <a:xfrm>
              <a:off x="40529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54463B5-5772-F9EA-2166-93E22B2EF54E}"/>
                </a:ext>
              </a:extLst>
            </p:cNvPr>
            <p:cNvSpPr/>
            <p:nvPr userDrawn="1"/>
          </p:nvSpPr>
          <p:spPr>
            <a:xfrm>
              <a:off x="42358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hlinkClick r:id="rId18" action="ppaction://hlinksldjump"/>
              <a:extLst>
                <a:ext uri="{FF2B5EF4-FFF2-40B4-BE49-F238E27FC236}">
                  <a16:creationId xmlns:a16="http://schemas.microsoft.com/office/drawing/2014/main" id="{BE8B5CCC-8DD5-CB45-4816-4D13159108D3}"/>
                </a:ext>
              </a:extLst>
            </p:cNvPr>
            <p:cNvSpPr/>
            <p:nvPr userDrawn="1"/>
          </p:nvSpPr>
          <p:spPr>
            <a:xfrm>
              <a:off x="31385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9" name="Rectangle 78">
              <a:hlinkClick r:id="rId19" action="ppaction://hlinksldjump"/>
              <a:extLst>
                <a:ext uri="{FF2B5EF4-FFF2-40B4-BE49-F238E27FC236}">
                  <a16:creationId xmlns:a16="http://schemas.microsoft.com/office/drawing/2014/main" id="{4608898D-0F9E-22EA-5789-E6CE672FEC90}"/>
                </a:ext>
              </a:extLst>
            </p:cNvPr>
            <p:cNvSpPr/>
            <p:nvPr userDrawn="1"/>
          </p:nvSpPr>
          <p:spPr>
            <a:xfrm>
              <a:off x="33214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0" name="Rectangle 79">
              <a:hlinkClick r:id="rId20" action="ppaction://hlinksldjump"/>
              <a:extLst>
                <a:ext uri="{FF2B5EF4-FFF2-40B4-BE49-F238E27FC236}">
                  <a16:creationId xmlns:a16="http://schemas.microsoft.com/office/drawing/2014/main" id="{2334A26F-5133-8741-4193-126CF97F2735}"/>
                </a:ext>
              </a:extLst>
            </p:cNvPr>
            <p:cNvSpPr/>
            <p:nvPr userDrawn="1"/>
          </p:nvSpPr>
          <p:spPr>
            <a:xfrm>
              <a:off x="350429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1" name="Rectangle 80">
              <a:hlinkClick r:id="rId21" action="ppaction://hlinksldjump"/>
              <a:extLst>
                <a:ext uri="{FF2B5EF4-FFF2-40B4-BE49-F238E27FC236}">
                  <a16:creationId xmlns:a16="http://schemas.microsoft.com/office/drawing/2014/main" id="{C33C63FA-60CC-58D8-F8F5-78A321006C24}"/>
                </a:ext>
              </a:extLst>
            </p:cNvPr>
            <p:cNvSpPr/>
            <p:nvPr userDrawn="1"/>
          </p:nvSpPr>
          <p:spPr>
            <a:xfrm>
              <a:off x="368717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2" name="Rectangle 81">
              <a:hlinkClick r:id="rId22" action="ppaction://hlinksldjump"/>
              <a:extLst>
                <a:ext uri="{FF2B5EF4-FFF2-40B4-BE49-F238E27FC236}">
                  <a16:creationId xmlns:a16="http://schemas.microsoft.com/office/drawing/2014/main" id="{3327C112-3D9A-35F6-0671-EDF5655F207E}"/>
                </a:ext>
              </a:extLst>
            </p:cNvPr>
            <p:cNvSpPr/>
            <p:nvPr userDrawn="1"/>
          </p:nvSpPr>
          <p:spPr>
            <a:xfrm>
              <a:off x="387005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3" name="Rectangle 82">
              <a:hlinkClick r:id="rId23" action="ppaction://hlinksldjump"/>
              <a:extLst>
                <a:ext uri="{FF2B5EF4-FFF2-40B4-BE49-F238E27FC236}">
                  <a16:creationId xmlns:a16="http://schemas.microsoft.com/office/drawing/2014/main" id="{69B6C4ED-87E1-AA56-19D2-5B843E3F87E1}"/>
                </a:ext>
              </a:extLst>
            </p:cNvPr>
            <p:cNvSpPr/>
            <p:nvPr userDrawn="1"/>
          </p:nvSpPr>
          <p:spPr>
            <a:xfrm>
              <a:off x="405293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4" name="Rectangle 83">
              <a:hlinkClick r:id="rId24" action="ppaction://hlinksldjump"/>
              <a:extLst>
                <a:ext uri="{FF2B5EF4-FFF2-40B4-BE49-F238E27FC236}">
                  <a16:creationId xmlns:a16="http://schemas.microsoft.com/office/drawing/2014/main" id="{2466BC82-DD99-233A-A23B-E8076E43DE78}"/>
                </a:ext>
              </a:extLst>
            </p:cNvPr>
            <p:cNvSpPr/>
            <p:nvPr userDrawn="1"/>
          </p:nvSpPr>
          <p:spPr>
            <a:xfrm>
              <a:off x="4235815" y="5162402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5" name="Rectangle 84">
              <a:hlinkClick r:id="rId25" action="ppaction://hlinksldjump"/>
              <a:extLst>
                <a:ext uri="{FF2B5EF4-FFF2-40B4-BE49-F238E27FC236}">
                  <a16:creationId xmlns:a16="http://schemas.microsoft.com/office/drawing/2014/main" id="{7F938A7D-3A23-70D4-E238-3C3F30F96CCE}"/>
                </a:ext>
              </a:extLst>
            </p:cNvPr>
            <p:cNvSpPr/>
            <p:nvPr userDrawn="1"/>
          </p:nvSpPr>
          <p:spPr>
            <a:xfrm>
              <a:off x="31385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6" name="Rectangle 85">
              <a:hlinkClick r:id="rId26" action="ppaction://hlinksldjump"/>
              <a:extLst>
                <a:ext uri="{FF2B5EF4-FFF2-40B4-BE49-F238E27FC236}">
                  <a16:creationId xmlns:a16="http://schemas.microsoft.com/office/drawing/2014/main" id="{881027E7-3F78-7C8A-A179-AC7DF06D8337}"/>
                </a:ext>
              </a:extLst>
            </p:cNvPr>
            <p:cNvSpPr/>
            <p:nvPr userDrawn="1"/>
          </p:nvSpPr>
          <p:spPr>
            <a:xfrm>
              <a:off x="33214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7" name="Rectangle 86">
              <a:hlinkClick r:id="rId27" action="ppaction://hlinksldjump"/>
              <a:extLst>
                <a:ext uri="{FF2B5EF4-FFF2-40B4-BE49-F238E27FC236}">
                  <a16:creationId xmlns:a16="http://schemas.microsoft.com/office/drawing/2014/main" id="{F93D4BFF-D78C-E4DF-2D99-3B26E587721D}"/>
                </a:ext>
              </a:extLst>
            </p:cNvPr>
            <p:cNvSpPr/>
            <p:nvPr userDrawn="1"/>
          </p:nvSpPr>
          <p:spPr>
            <a:xfrm>
              <a:off x="350429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8" name="Rectangle 87">
              <a:hlinkClick r:id="rId28" action="ppaction://hlinksldjump"/>
              <a:extLst>
                <a:ext uri="{FF2B5EF4-FFF2-40B4-BE49-F238E27FC236}">
                  <a16:creationId xmlns:a16="http://schemas.microsoft.com/office/drawing/2014/main" id="{ACD33408-A310-E8EC-D9FE-83F2B0A5DE7B}"/>
                </a:ext>
              </a:extLst>
            </p:cNvPr>
            <p:cNvSpPr/>
            <p:nvPr userDrawn="1"/>
          </p:nvSpPr>
          <p:spPr>
            <a:xfrm>
              <a:off x="368717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9" name="Rectangle 88">
              <a:hlinkClick r:id="rId29" action="ppaction://hlinksldjump"/>
              <a:extLst>
                <a:ext uri="{FF2B5EF4-FFF2-40B4-BE49-F238E27FC236}">
                  <a16:creationId xmlns:a16="http://schemas.microsoft.com/office/drawing/2014/main" id="{A309F859-9243-929A-6EFA-EC773985EDF9}"/>
                </a:ext>
              </a:extLst>
            </p:cNvPr>
            <p:cNvSpPr/>
            <p:nvPr userDrawn="1"/>
          </p:nvSpPr>
          <p:spPr>
            <a:xfrm>
              <a:off x="387005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0" name="Rectangle 89">
              <a:hlinkClick r:id="rId30" action="ppaction://hlinksldjump"/>
              <a:extLst>
                <a:ext uri="{FF2B5EF4-FFF2-40B4-BE49-F238E27FC236}">
                  <a16:creationId xmlns:a16="http://schemas.microsoft.com/office/drawing/2014/main" id="{83A4694C-4CAB-ECE4-F7BF-50D08C74B1F2}"/>
                </a:ext>
              </a:extLst>
            </p:cNvPr>
            <p:cNvSpPr/>
            <p:nvPr userDrawn="1"/>
          </p:nvSpPr>
          <p:spPr>
            <a:xfrm>
              <a:off x="405293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" name="Rectangle 90">
              <a:hlinkClick r:id="rId31" action="ppaction://hlinksldjump"/>
              <a:extLst>
                <a:ext uri="{FF2B5EF4-FFF2-40B4-BE49-F238E27FC236}">
                  <a16:creationId xmlns:a16="http://schemas.microsoft.com/office/drawing/2014/main" id="{88ED9751-9C5F-EBBB-EB7D-28D329FD567D}"/>
                </a:ext>
              </a:extLst>
            </p:cNvPr>
            <p:cNvSpPr/>
            <p:nvPr userDrawn="1"/>
          </p:nvSpPr>
          <p:spPr>
            <a:xfrm>
              <a:off x="4235815" y="5326994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2" name="Rectangle 91">
              <a:hlinkClick r:id="rId32" action="ppaction://hlinksldjump"/>
              <a:extLst>
                <a:ext uri="{FF2B5EF4-FFF2-40B4-BE49-F238E27FC236}">
                  <a16:creationId xmlns:a16="http://schemas.microsoft.com/office/drawing/2014/main" id="{4D7546AD-FF67-9643-FB25-9A4392A2B619}"/>
                </a:ext>
              </a:extLst>
            </p:cNvPr>
            <p:cNvSpPr/>
            <p:nvPr userDrawn="1"/>
          </p:nvSpPr>
          <p:spPr>
            <a:xfrm>
              <a:off x="31385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3" name="Rectangle 92">
              <a:hlinkClick r:id="rId33" action="ppaction://hlinksldjump"/>
              <a:extLst>
                <a:ext uri="{FF2B5EF4-FFF2-40B4-BE49-F238E27FC236}">
                  <a16:creationId xmlns:a16="http://schemas.microsoft.com/office/drawing/2014/main" id="{A012305D-DC32-41B1-D149-8C5ABF3EAA18}"/>
                </a:ext>
              </a:extLst>
            </p:cNvPr>
            <p:cNvSpPr/>
            <p:nvPr userDrawn="1"/>
          </p:nvSpPr>
          <p:spPr>
            <a:xfrm>
              <a:off x="33214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4" name="Rectangle 93">
              <a:hlinkClick r:id="rId34" action="ppaction://hlinksldjump"/>
              <a:extLst>
                <a:ext uri="{FF2B5EF4-FFF2-40B4-BE49-F238E27FC236}">
                  <a16:creationId xmlns:a16="http://schemas.microsoft.com/office/drawing/2014/main" id="{B7A48DAE-0338-8594-9C85-1EF2B1539337}"/>
                </a:ext>
              </a:extLst>
            </p:cNvPr>
            <p:cNvSpPr/>
            <p:nvPr userDrawn="1"/>
          </p:nvSpPr>
          <p:spPr>
            <a:xfrm>
              <a:off x="350429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5" name="Rectangle 94">
              <a:hlinkClick r:id="rId35" action="ppaction://hlinksldjump"/>
              <a:extLst>
                <a:ext uri="{FF2B5EF4-FFF2-40B4-BE49-F238E27FC236}">
                  <a16:creationId xmlns:a16="http://schemas.microsoft.com/office/drawing/2014/main" id="{1E4CAC10-963A-B09D-0489-ED544971BEA9}"/>
                </a:ext>
              </a:extLst>
            </p:cNvPr>
            <p:cNvSpPr/>
            <p:nvPr userDrawn="1"/>
          </p:nvSpPr>
          <p:spPr>
            <a:xfrm>
              <a:off x="368717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6" name="Rectangle 95">
              <a:hlinkClick r:id="rId36" action="ppaction://hlinksldjump"/>
              <a:extLst>
                <a:ext uri="{FF2B5EF4-FFF2-40B4-BE49-F238E27FC236}">
                  <a16:creationId xmlns:a16="http://schemas.microsoft.com/office/drawing/2014/main" id="{2FE85131-1753-D742-E94C-B3972E99A497}"/>
                </a:ext>
              </a:extLst>
            </p:cNvPr>
            <p:cNvSpPr/>
            <p:nvPr userDrawn="1"/>
          </p:nvSpPr>
          <p:spPr>
            <a:xfrm>
              <a:off x="387005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7" name="Rectangle 96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2ADB5F-765C-6A36-BD9B-BF4E09CC4273}"/>
                </a:ext>
              </a:extLst>
            </p:cNvPr>
            <p:cNvSpPr/>
            <p:nvPr userDrawn="1"/>
          </p:nvSpPr>
          <p:spPr>
            <a:xfrm>
              <a:off x="405293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8" name="Rectangle 97">
              <a:hlinkClick r:id="rId38" action="ppaction://hlinksldjump"/>
              <a:extLst>
                <a:ext uri="{FF2B5EF4-FFF2-40B4-BE49-F238E27FC236}">
                  <a16:creationId xmlns:a16="http://schemas.microsoft.com/office/drawing/2014/main" id="{375AC120-355B-1AB8-58D5-EF0526F311AF}"/>
                </a:ext>
              </a:extLst>
            </p:cNvPr>
            <p:cNvSpPr/>
            <p:nvPr userDrawn="1"/>
          </p:nvSpPr>
          <p:spPr>
            <a:xfrm>
              <a:off x="4235815" y="5491586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9" name="Rectangle 98">
              <a:hlinkClick r:id="rId39" action="ppaction://hlinksldjump"/>
              <a:extLst>
                <a:ext uri="{FF2B5EF4-FFF2-40B4-BE49-F238E27FC236}">
                  <a16:creationId xmlns:a16="http://schemas.microsoft.com/office/drawing/2014/main" id="{D5A4F40C-BA7F-B92D-A9F6-6057430CC6EB}"/>
                </a:ext>
              </a:extLst>
            </p:cNvPr>
            <p:cNvSpPr/>
            <p:nvPr userDrawn="1"/>
          </p:nvSpPr>
          <p:spPr>
            <a:xfrm>
              <a:off x="31385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0" name="Rectangle 99">
              <a:hlinkClick r:id="rId40" action="ppaction://hlinksldjump"/>
              <a:extLst>
                <a:ext uri="{FF2B5EF4-FFF2-40B4-BE49-F238E27FC236}">
                  <a16:creationId xmlns:a16="http://schemas.microsoft.com/office/drawing/2014/main" id="{1DE80552-94D3-0689-BAEF-5106423C4425}"/>
                </a:ext>
              </a:extLst>
            </p:cNvPr>
            <p:cNvSpPr/>
            <p:nvPr userDrawn="1"/>
          </p:nvSpPr>
          <p:spPr>
            <a:xfrm>
              <a:off x="33214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1" name="Rectangle 100">
              <a:hlinkClick r:id="rId41" action="ppaction://hlinksldjump"/>
              <a:extLst>
                <a:ext uri="{FF2B5EF4-FFF2-40B4-BE49-F238E27FC236}">
                  <a16:creationId xmlns:a16="http://schemas.microsoft.com/office/drawing/2014/main" id="{0F8D836E-5715-BF32-EE26-5F3380BB13CB}"/>
                </a:ext>
              </a:extLst>
            </p:cNvPr>
            <p:cNvSpPr/>
            <p:nvPr userDrawn="1"/>
          </p:nvSpPr>
          <p:spPr>
            <a:xfrm>
              <a:off x="350429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2" name="Rectangle 101">
              <a:hlinkClick r:id="rId42" action="ppaction://hlinksldjump"/>
              <a:extLst>
                <a:ext uri="{FF2B5EF4-FFF2-40B4-BE49-F238E27FC236}">
                  <a16:creationId xmlns:a16="http://schemas.microsoft.com/office/drawing/2014/main" id="{E5792073-826F-D695-B2E4-070314BC3959}"/>
                </a:ext>
              </a:extLst>
            </p:cNvPr>
            <p:cNvSpPr/>
            <p:nvPr userDrawn="1"/>
          </p:nvSpPr>
          <p:spPr>
            <a:xfrm>
              <a:off x="368717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3" name="Rectangle 102">
              <a:hlinkClick r:id="rId43" action="ppaction://hlinksldjump"/>
              <a:extLst>
                <a:ext uri="{FF2B5EF4-FFF2-40B4-BE49-F238E27FC236}">
                  <a16:creationId xmlns:a16="http://schemas.microsoft.com/office/drawing/2014/main" id="{53877D7F-65E1-7A41-B680-5FB3F1D34FC8}"/>
                </a:ext>
              </a:extLst>
            </p:cNvPr>
            <p:cNvSpPr/>
            <p:nvPr userDrawn="1"/>
          </p:nvSpPr>
          <p:spPr>
            <a:xfrm>
              <a:off x="387005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4" name="Rectangle 103">
              <a:hlinkClick r:id="rId44" action="ppaction://hlinksldjump"/>
              <a:extLst>
                <a:ext uri="{FF2B5EF4-FFF2-40B4-BE49-F238E27FC236}">
                  <a16:creationId xmlns:a16="http://schemas.microsoft.com/office/drawing/2014/main" id="{36661A88-115F-05F5-06FB-AF85BE8CCC9E}"/>
                </a:ext>
              </a:extLst>
            </p:cNvPr>
            <p:cNvSpPr/>
            <p:nvPr userDrawn="1"/>
          </p:nvSpPr>
          <p:spPr>
            <a:xfrm>
              <a:off x="405293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5" name="Rectangle 104">
              <a:hlinkClick r:id="rId45" action="ppaction://hlinksldjump"/>
              <a:extLst>
                <a:ext uri="{FF2B5EF4-FFF2-40B4-BE49-F238E27FC236}">
                  <a16:creationId xmlns:a16="http://schemas.microsoft.com/office/drawing/2014/main" id="{F9749C3D-AF04-77C4-9731-4553D5B618C2}"/>
                </a:ext>
              </a:extLst>
            </p:cNvPr>
            <p:cNvSpPr/>
            <p:nvPr userDrawn="1"/>
          </p:nvSpPr>
          <p:spPr>
            <a:xfrm>
              <a:off x="4235815" y="5656178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6" name="Rectangle 105">
              <a:hlinkClick r:id="rId46" action="ppaction://hlinksldjump"/>
              <a:extLst>
                <a:ext uri="{FF2B5EF4-FFF2-40B4-BE49-F238E27FC236}">
                  <a16:creationId xmlns:a16="http://schemas.microsoft.com/office/drawing/2014/main" id="{6242BC8F-0B89-235F-8494-B6E1D907F133}"/>
                </a:ext>
              </a:extLst>
            </p:cNvPr>
            <p:cNvSpPr/>
            <p:nvPr userDrawn="1"/>
          </p:nvSpPr>
          <p:spPr>
            <a:xfrm>
              <a:off x="313853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8" name="Rectangle 107">
              <a:hlinkClick r:id="rId47" action="ppaction://hlinksldjump"/>
              <a:extLst>
                <a:ext uri="{FF2B5EF4-FFF2-40B4-BE49-F238E27FC236}">
                  <a16:creationId xmlns:a16="http://schemas.microsoft.com/office/drawing/2014/main" id="{9143C71C-A48B-3027-92F4-1C950206A259}"/>
                </a:ext>
              </a:extLst>
            </p:cNvPr>
            <p:cNvSpPr/>
            <p:nvPr userDrawn="1"/>
          </p:nvSpPr>
          <p:spPr>
            <a:xfrm>
              <a:off x="332141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9" name="Rectangle 108">
              <a:hlinkClick r:id="rId48" action="ppaction://hlinksldjump"/>
              <a:extLst>
                <a:ext uri="{FF2B5EF4-FFF2-40B4-BE49-F238E27FC236}">
                  <a16:creationId xmlns:a16="http://schemas.microsoft.com/office/drawing/2014/main" id="{B07D86A4-1EB6-9106-CD9D-91AC4CCD89B9}"/>
                </a:ext>
              </a:extLst>
            </p:cNvPr>
            <p:cNvSpPr/>
            <p:nvPr userDrawn="1"/>
          </p:nvSpPr>
          <p:spPr>
            <a:xfrm>
              <a:off x="3504295" y="5820770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ADA0DD2-EE75-C132-A8EE-68B9357E43F2}"/>
                </a:ext>
              </a:extLst>
            </p:cNvPr>
            <p:cNvSpPr/>
            <p:nvPr userDrawn="1"/>
          </p:nvSpPr>
          <p:spPr>
            <a:xfrm>
              <a:off x="31385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3AFDB1B-5672-3865-C3D3-C732B9522829}"/>
                </a:ext>
              </a:extLst>
            </p:cNvPr>
            <p:cNvSpPr/>
            <p:nvPr userDrawn="1"/>
          </p:nvSpPr>
          <p:spPr>
            <a:xfrm>
              <a:off x="33214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D58234F-75FB-97DD-EF61-34378BE29C50}"/>
                </a:ext>
              </a:extLst>
            </p:cNvPr>
            <p:cNvSpPr/>
            <p:nvPr userDrawn="1"/>
          </p:nvSpPr>
          <p:spPr>
            <a:xfrm>
              <a:off x="350429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1094953-09C2-5A43-ED8F-49BDD0ECC40B}"/>
                </a:ext>
              </a:extLst>
            </p:cNvPr>
            <p:cNvSpPr/>
            <p:nvPr userDrawn="1"/>
          </p:nvSpPr>
          <p:spPr>
            <a:xfrm>
              <a:off x="368717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994C30F-272E-23EB-797F-F9D6F33B4856}"/>
                </a:ext>
              </a:extLst>
            </p:cNvPr>
            <p:cNvSpPr/>
            <p:nvPr userDrawn="1"/>
          </p:nvSpPr>
          <p:spPr>
            <a:xfrm>
              <a:off x="387005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798CE9D-9F8B-DC56-1C29-79BD04ABC400}"/>
                </a:ext>
              </a:extLst>
            </p:cNvPr>
            <p:cNvSpPr/>
            <p:nvPr userDrawn="1"/>
          </p:nvSpPr>
          <p:spPr>
            <a:xfrm>
              <a:off x="405293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FE0456E-EAF6-EA7D-C284-DB3F58682C9C}"/>
                </a:ext>
              </a:extLst>
            </p:cNvPr>
            <p:cNvSpPr/>
            <p:nvPr userDrawn="1"/>
          </p:nvSpPr>
          <p:spPr>
            <a:xfrm>
              <a:off x="4235815" y="4997810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0C0D0A-3582-EF2A-16A3-1AF55359EC4F}"/>
              </a:ext>
            </a:extLst>
          </p:cNvPr>
          <p:cNvSpPr/>
          <p:nvPr userDrawn="1"/>
        </p:nvSpPr>
        <p:spPr>
          <a:xfrm>
            <a:off x="33726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C7007A-F942-6E10-4D2C-322DFD52A81E}"/>
              </a:ext>
            </a:extLst>
          </p:cNvPr>
          <p:cNvSpPr/>
          <p:nvPr userDrawn="1"/>
        </p:nvSpPr>
        <p:spPr>
          <a:xfrm>
            <a:off x="35361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A46259F-0CF5-AAC4-61B9-3BB25C567461}"/>
              </a:ext>
            </a:extLst>
          </p:cNvPr>
          <p:cNvSpPr/>
          <p:nvPr userDrawn="1"/>
        </p:nvSpPr>
        <p:spPr>
          <a:xfrm>
            <a:off x="36997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469CA5-630C-2451-D785-D3A6E395A2B6}"/>
              </a:ext>
            </a:extLst>
          </p:cNvPr>
          <p:cNvSpPr/>
          <p:nvPr userDrawn="1"/>
        </p:nvSpPr>
        <p:spPr>
          <a:xfrm>
            <a:off x="38632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E2BDA1-85C7-818E-ABC0-C8042850C12A}"/>
              </a:ext>
            </a:extLst>
          </p:cNvPr>
          <p:cNvSpPr/>
          <p:nvPr userDrawn="1"/>
        </p:nvSpPr>
        <p:spPr>
          <a:xfrm>
            <a:off x="40268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4DA251-2873-A1F6-4823-B652EE82C1EE}"/>
              </a:ext>
            </a:extLst>
          </p:cNvPr>
          <p:cNvSpPr/>
          <p:nvPr userDrawn="1"/>
        </p:nvSpPr>
        <p:spPr>
          <a:xfrm>
            <a:off x="41903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8CAC03-5836-90FD-875E-ABED7E2682F9}"/>
              </a:ext>
            </a:extLst>
          </p:cNvPr>
          <p:cNvSpPr/>
          <p:nvPr userDrawn="1"/>
        </p:nvSpPr>
        <p:spPr>
          <a:xfrm>
            <a:off x="43539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4" name="Table 153">
            <a:extLst>
              <a:ext uri="{FF2B5EF4-FFF2-40B4-BE49-F238E27FC236}">
                <a16:creationId xmlns:a16="http://schemas.microsoft.com/office/drawing/2014/main" id="{9C085ED7-8F15-DE24-6E33-549CF0A90A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4869270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2F75C31-E028-992B-EA0D-D268D3F6D47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pic>
        <p:nvPicPr>
          <p:cNvPr id="6" name="Graphic 5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1E49375C-5B80-3AE6-F6AC-557DF03C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9" name="Round Same Side Corner Rectangle 48">
            <a:hlinkClick r:id="rId5" action="ppaction://hlinksldjump"/>
            <a:extLst>
              <a:ext uri="{FF2B5EF4-FFF2-40B4-BE49-F238E27FC236}">
                <a16:creationId xmlns:a16="http://schemas.microsoft.com/office/drawing/2014/main" id="{B1617D69-609F-FFB1-50C5-408EAA83E895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0" name="Round Same Side Corner Rectangle 49">
            <a:hlinkClick r:id="rId6" action="ppaction://hlinksldjump"/>
            <a:extLst>
              <a:ext uri="{FF2B5EF4-FFF2-40B4-BE49-F238E27FC236}">
                <a16:creationId xmlns:a16="http://schemas.microsoft.com/office/drawing/2014/main" id="{229E2FB9-78C3-1888-4EA5-35B537B70DC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51" name="Round Same Side Corner Rectangle 50">
            <a:hlinkClick r:id="rId7" action="ppaction://hlinksldjump"/>
            <a:extLst>
              <a:ext uri="{FF2B5EF4-FFF2-40B4-BE49-F238E27FC236}">
                <a16:creationId xmlns:a16="http://schemas.microsoft.com/office/drawing/2014/main" id="{B08B7B55-6702-754F-EA06-EBAE877AEFAC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2" name="Round Same Side Corner Rectangle 51">
            <a:hlinkClick r:id="rId8" action="ppaction://hlinksldjump"/>
            <a:extLst>
              <a:ext uri="{FF2B5EF4-FFF2-40B4-BE49-F238E27FC236}">
                <a16:creationId xmlns:a16="http://schemas.microsoft.com/office/drawing/2014/main" id="{0A4A79D5-FDDC-C7E2-55E4-4C0554D8A82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53" name="Round Same Side Corner Rectangle 52">
            <a:hlinkClick r:id="rId9" action="ppaction://hlinksldjump"/>
            <a:extLst>
              <a:ext uri="{FF2B5EF4-FFF2-40B4-BE49-F238E27FC236}">
                <a16:creationId xmlns:a16="http://schemas.microsoft.com/office/drawing/2014/main" id="{F544C9DC-8539-CCA6-B80E-94C708BCD59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4" name="Round Same Side Corner Rectangle 53">
            <a:hlinkClick r:id="rId10" action="ppaction://hlinksldjump"/>
            <a:extLst>
              <a:ext uri="{FF2B5EF4-FFF2-40B4-BE49-F238E27FC236}">
                <a16:creationId xmlns:a16="http://schemas.microsoft.com/office/drawing/2014/main" id="{DA0A777D-E8EC-FCCA-D524-6FCA899CD96B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5" name="Round Same Side Corner Rectangle 54">
            <a:hlinkClick r:id="rId11" action="ppaction://hlinksldjump"/>
            <a:extLst>
              <a:ext uri="{FF2B5EF4-FFF2-40B4-BE49-F238E27FC236}">
                <a16:creationId xmlns:a16="http://schemas.microsoft.com/office/drawing/2014/main" id="{1A84D043-1124-107C-28D9-CA1730B464A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6" name="Round Same Side Corner Rectangle 55">
            <a:hlinkClick r:id="rId12" action="ppaction://hlinksldjump"/>
            <a:extLst>
              <a:ext uri="{FF2B5EF4-FFF2-40B4-BE49-F238E27FC236}">
                <a16:creationId xmlns:a16="http://schemas.microsoft.com/office/drawing/2014/main" id="{14CC438C-98E6-C73D-C506-09DFD8EE44C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7" name="Round Same Side Corner Rectangle 56">
            <a:hlinkClick r:id="rId13" action="ppaction://hlinksldjump"/>
            <a:extLst>
              <a:ext uri="{FF2B5EF4-FFF2-40B4-BE49-F238E27FC236}">
                <a16:creationId xmlns:a16="http://schemas.microsoft.com/office/drawing/2014/main" id="{FD86A47E-BF42-E1C9-CD90-6BCC1849DAA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8" name="Round Same Side Corner Rectangle 57">
            <a:hlinkClick r:id="rId14" action="ppaction://hlinksldjump"/>
            <a:extLst>
              <a:ext uri="{FF2B5EF4-FFF2-40B4-BE49-F238E27FC236}">
                <a16:creationId xmlns:a16="http://schemas.microsoft.com/office/drawing/2014/main" id="{E75AAB87-848F-CFF3-48D6-D2427C1B7EB2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9" name="Round Same Side Corner Rectangle 58">
            <a:hlinkClick r:id="rId15" action="ppaction://hlinksldjump"/>
            <a:extLst>
              <a:ext uri="{FF2B5EF4-FFF2-40B4-BE49-F238E27FC236}">
                <a16:creationId xmlns:a16="http://schemas.microsoft.com/office/drawing/2014/main" id="{F9640310-AF44-896C-564C-66161937E69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61" name="Round Same Side Corner Rectangle 60">
            <a:hlinkClick r:id="rId16" action="ppaction://hlinksldjump"/>
            <a:extLst>
              <a:ext uri="{FF2B5EF4-FFF2-40B4-BE49-F238E27FC236}">
                <a16:creationId xmlns:a16="http://schemas.microsoft.com/office/drawing/2014/main" id="{F805DDBF-16A4-632D-96CD-70E86702E059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62" name="Round Same Side Corner Rectangle 61">
            <a:hlinkClick r:id="rId17" action="ppaction://hlinksldjump"/>
            <a:extLst>
              <a:ext uri="{FF2B5EF4-FFF2-40B4-BE49-F238E27FC236}">
                <a16:creationId xmlns:a16="http://schemas.microsoft.com/office/drawing/2014/main" id="{798743D1-B7F5-3A7C-3C51-ECB0CF93A98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Goals</a:t>
            </a:r>
          </a:p>
        </p:txBody>
      </p:sp>
      <p:graphicFrame>
        <p:nvGraphicFramePr>
          <p:cNvPr id="63" name="Table 153">
            <a:extLst>
              <a:ext uri="{FF2B5EF4-FFF2-40B4-BE49-F238E27FC236}">
                <a16:creationId xmlns:a16="http://schemas.microsoft.com/office/drawing/2014/main" id="{9E22D933-0881-A0F8-AAE2-902253D522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986912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DBA99A3C-D415-B5A6-483D-E45815306503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C85FBBA-B2AE-B69B-0945-9E813C383705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682451"/>
            <a:chExt cx="1280160" cy="98755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6A99E3D-8241-94FC-BA6B-059D7045D7EA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C2C428-6D7D-46F9-3A57-BBDE27C14D8F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41B92A-F55F-FFCD-0C6F-0E2F27CD3D28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94A661F-B8C9-A8C0-3B29-712CE0AAB587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382825-0DF3-54E5-F1E1-154F9FBB1BEB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897E7EB-1A4E-1104-41C7-E1F95E99E352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E774B62-0F32-AAEB-C493-64935FC1348E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B258F7C-3E4F-D2E6-45E9-F938E7961065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4E8A3DE4-6FE6-AFB1-5245-0AF23963AFC6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967A2D5B-40B2-CC0D-5E50-737B16204E6F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7DE22E4B-C61E-A04D-B5C3-307F36F4D766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CE895403-ABAE-DB3E-BCDF-72FD0F6E36CD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DAECD50D-B2E4-0DA0-B63B-B703121826ED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2E76E482-C297-16D4-9103-3922F0B38A67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6FDB4C-1F2F-6565-6AB7-7D5DDE85FF1A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6DD5AF-A079-F9C9-9469-104BCB82DC3D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F55B796A-ADD3-904A-EAFE-75F6011CC46D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6FDEFA16-AFA9-CC67-A69A-54A9373690C2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0AEF7147-718D-FFB3-FCA9-4DBF6536C12E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5AD590-5766-D9D4-5D80-9BB417740DC7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489ED324-C585-5A6F-B8C5-3527BF03A17E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8AABA5F9-9348-14D4-DCDB-56FDC705958A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A5A7222-2839-EC3E-FF7D-E36CBCBD69CC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6E955CA3-6F56-763E-6D6B-F7462C564EE6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56FC35C3-2ACD-9C91-A52B-999DB330056F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5E7F87D5-16CF-7410-C51F-1EA892EE3A78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3C966D2D-62F2-3A9C-6886-E351F86ED373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2B6AEA5A-FCA2-3FB6-F033-9989741CF209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4" name="Rectangle 93">
              <a:hlinkClick r:id="rId39" action="ppaction://hlinksldjump"/>
              <a:extLst>
                <a:ext uri="{FF2B5EF4-FFF2-40B4-BE49-F238E27FC236}">
                  <a16:creationId xmlns:a16="http://schemas.microsoft.com/office/drawing/2014/main" id="{596AAEBB-8B39-55F1-445C-50079B62A04D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5" name="Rectangle 94">
              <a:hlinkClick r:id="rId40" action="ppaction://hlinksldjump"/>
              <a:extLst>
                <a:ext uri="{FF2B5EF4-FFF2-40B4-BE49-F238E27FC236}">
                  <a16:creationId xmlns:a16="http://schemas.microsoft.com/office/drawing/2014/main" id="{ECBF3BDE-5ECB-DA20-66AF-48F1AB944CE5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1" action="ppaction://hlinksldjump"/>
              <a:extLst>
                <a:ext uri="{FF2B5EF4-FFF2-40B4-BE49-F238E27FC236}">
                  <a16:creationId xmlns:a16="http://schemas.microsoft.com/office/drawing/2014/main" id="{0C053277-83C8-F5A9-50D4-5D64219B412B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2" action="ppaction://hlinksldjump"/>
              <a:extLst>
                <a:ext uri="{FF2B5EF4-FFF2-40B4-BE49-F238E27FC236}">
                  <a16:creationId xmlns:a16="http://schemas.microsoft.com/office/drawing/2014/main" id="{34614C24-E0BB-E81F-B333-985BA70DF9F3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3" action="ppaction://hlinksldjump"/>
              <a:extLst>
                <a:ext uri="{FF2B5EF4-FFF2-40B4-BE49-F238E27FC236}">
                  <a16:creationId xmlns:a16="http://schemas.microsoft.com/office/drawing/2014/main" id="{49E790C7-9A60-4029-1B0C-0B0E21B188A0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4" action="ppaction://hlinksldjump"/>
              <a:extLst>
                <a:ext uri="{FF2B5EF4-FFF2-40B4-BE49-F238E27FC236}">
                  <a16:creationId xmlns:a16="http://schemas.microsoft.com/office/drawing/2014/main" id="{DE28E89E-5B01-C945-0B30-3C43555EFBBE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5" action="ppaction://hlinksldjump"/>
              <a:extLst>
                <a:ext uri="{FF2B5EF4-FFF2-40B4-BE49-F238E27FC236}">
                  <a16:creationId xmlns:a16="http://schemas.microsoft.com/office/drawing/2014/main" id="{B53B3C59-0A59-3188-AB8B-6ABB04A7B4B8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6" action="ppaction://hlinksldjump"/>
              <a:extLst>
                <a:ext uri="{FF2B5EF4-FFF2-40B4-BE49-F238E27FC236}">
                  <a16:creationId xmlns:a16="http://schemas.microsoft.com/office/drawing/2014/main" id="{3AC0731A-CC50-DB8D-25F5-5110E76348B1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EE6CA4D7-057E-3AC7-1A9D-6ADB1579CE62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3" name="Rectangle 102">
              <a:hlinkClick r:id="rId48" action="ppaction://hlinksldjump"/>
              <a:extLst>
                <a:ext uri="{FF2B5EF4-FFF2-40B4-BE49-F238E27FC236}">
                  <a16:creationId xmlns:a16="http://schemas.microsoft.com/office/drawing/2014/main" id="{37FE9AB7-FE7D-0EBF-0ABC-8C9B42FDBBE6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61D6DAF-7297-7CDC-19D1-9B007F422943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B2E6493-B47C-BCB0-EAAE-1FDE089C1797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1C457B2-5008-2024-BE93-51237FF0B73C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C4B7B11-DC48-ED9E-7762-416F577245C8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28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30" name="Round Same Side Corner Rectangle 29">
            <a:hlinkClick r:id="rId2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1" name="Round Same Side Corner Rectangle 30">
            <a:hlinkClick r:id="rId3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4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33" name="Round Same Side Corner Rectangle 32">
            <a:hlinkClick r:id="rId5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6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7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8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9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10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11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12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13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14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E393F-11A7-A7F5-3EAC-377FF8947EA0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42F39-3CD6-1DB0-3CB1-140DEF92EBCB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5" name="Table 153">
            <a:extLst>
              <a:ext uri="{FF2B5EF4-FFF2-40B4-BE49-F238E27FC236}">
                <a16:creationId xmlns:a16="http://schemas.microsoft.com/office/drawing/2014/main" id="{AB4172C5-32BD-52A2-AB36-88946BF225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8786272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994712-06FC-BB70-30DA-1F2A199E0C3F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C6BCE-DED1-DA95-0849-B91B8147813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87F049-A035-F057-07CB-6FCEA25407B9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528EE4-D508-A1F1-EA4E-DDC1DA9D6BA5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561164-1E21-F291-758F-311DCA5CAE71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504428" y="682451"/>
            <a:chExt cx="1280160" cy="9875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AC7779-F94A-F995-908D-B0507BBCCCA1}"/>
                </a:ext>
              </a:extLst>
            </p:cNvPr>
            <p:cNvSpPr/>
            <p:nvPr userDrawn="1"/>
          </p:nvSpPr>
          <p:spPr>
            <a:xfrm>
              <a:off x="5044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499479-AE5B-4678-2E68-828E98A71088}"/>
                </a:ext>
              </a:extLst>
            </p:cNvPr>
            <p:cNvSpPr/>
            <p:nvPr userDrawn="1"/>
          </p:nvSpPr>
          <p:spPr>
            <a:xfrm>
              <a:off x="6873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7B8A14-87DC-0C8C-6395-76534335E7AC}"/>
                </a:ext>
              </a:extLst>
            </p:cNvPr>
            <p:cNvSpPr/>
            <p:nvPr userDrawn="1"/>
          </p:nvSpPr>
          <p:spPr>
            <a:xfrm>
              <a:off x="87018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9C048C-5FFB-E827-3BE9-C5D0458FBA3C}"/>
                </a:ext>
              </a:extLst>
            </p:cNvPr>
            <p:cNvSpPr/>
            <p:nvPr userDrawn="1"/>
          </p:nvSpPr>
          <p:spPr>
            <a:xfrm>
              <a:off x="105306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B6B484B-0E3F-6155-FD0C-6B280DDB1C76}"/>
                </a:ext>
              </a:extLst>
            </p:cNvPr>
            <p:cNvSpPr/>
            <p:nvPr userDrawn="1"/>
          </p:nvSpPr>
          <p:spPr>
            <a:xfrm>
              <a:off x="123594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CDE016-9FBB-77B8-A0B5-67D0708E3408}"/>
                </a:ext>
              </a:extLst>
            </p:cNvPr>
            <p:cNvSpPr/>
            <p:nvPr userDrawn="1"/>
          </p:nvSpPr>
          <p:spPr>
            <a:xfrm>
              <a:off x="141882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13577E9-A587-3E03-D341-48E9CA50B96E}"/>
                </a:ext>
              </a:extLst>
            </p:cNvPr>
            <p:cNvSpPr/>
            <p:nvPr userDrawn="1"/>
          </p:nvSpPr>
          <p:spPr>
            <a:xfrm>
              <a:off x="1601708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26" name="Rectangle 25">
              <a:hlinkClick r:id="rId15" action="ppaction://hlinksldjump"/>
              <a:extLst>
                <a:ext uri="{FF2B5EF4-FFF2-40B4-BE49-F238E27FC236}">
                  <a16:creationId xmlns:a16="http://schemas.microsoft.com/office/drawing/2014/main" id="{5AA40897-C5D2-4C3A-63F6-065D49134691}"/>
                </a:ext>
              </a:extLst>
            </p:cNvPr>
            <p:cNvSpPr/>
            <p:nvPr userDrawn="1"/>
          </p:nvSpPr>
          <p:spPr>
            <a:xfrm>
              <a:off x="6873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Rectangle 26">
              <a:hlinkClick r:id="rId16" action="ppaction://hlinksldjump"/>
              <a:extLst>
                <a:ext uri="{FF2B5EF4-FFF2-40B4-BE49-F238E27FC236}">
                  <a16:creationId xmlns:a16="http://schemas.microsoft.com/office/drawing/2014/main" id="{B98BEFA4-652A-4818-429A-2E9DC8BD1E91}"/>
                </a:ext>
              </a:extLst>
            </p:cNvPr>
            <p:cNvSpPr/>
            <p:nvPr userDrawn="1"/>
          </p:nvSpPr>
          <p:spPr>
            <a:xfrm>
              <a:off x="87018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Rectangle 27">
              <a:hlinkClick r:id="rId17" action="ppaction://hlinksldjump"/>
              <a:extLst>
                <a:ext uri="{FF2B5EF4-FFF2-40B4-BE49-F238E27FC236}">
                  <a16:creationId xmlns:a16="http://schemas.microsoft.com/office/drawing/2014/main" id="{9B52BF4D-9109-C392-237A-F9D49F32FE39}"/>
                </a:ext>
              </a:extLst>
            </p:cNvPr>
            <p:cNvSpPr/>
            <p:nvPr userDrawn="1"/>
          </p:nvSpPr>
          <p:spPr>
            <a:xfrm>
              <a:off x="105306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9" name="Rectangle 28">
              <a:hlinkClick r:id="rId18" action="ppaction://hlinksldjump"/>
              <a:extLst>
                <a:ext uri="{FF2B5EF4-FFF2-40B4-BE49-F238E27FC236}">
                  <a16:creationId xmlns:a16="http://schemas.microsoft.com/office/drawing/2014/main" id="{4C791DE1-F816-03D4-BFF8-FC9D7E3F7B33}"/>
                </a:ext>
              </a:extLst>
            </p:cNvPr>
            <p:cNvSpPr/>
            <p:nvPr userDrawn="1"/>
          </p:nvSpPr>
          <p:spPr>
            <a:xfrm>
              <a:off x="123594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3" name="Rectangle 42">
              <a:hlinkClick r:id="rId19" action="ppaction://hlinksldjump"/>
              <a:extLst>
                <a:ext uri="{FF2B5EF4-FFF2-40B4-BE49-F238E27FC236}">
                  <a16:creationId xmlns:a16="http://schemas.microsoft.com/office/drawing/2014/main" id="{14C4469A-0A3C-1BBA-DCFA-3A26878FECD7}"/>
                </a:ext>
              </a:extLst>
            </p:cNvPr>
            <p:cNvSpPr/>
            <p:nvPr userDrawn="1"/>
          </p:nvSpPr>
          <p:spPr>
            <a:xfrm>
              <a:off x="14188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4" name="Rectangle 43">
              <a:hlinkClick r:id="rId20" action="ppaction://hlinksldjump"/>
              <a:extLst>
                <a:ext uri="{FF2B5EF4-FFF2-40B4-BE49-F238E27FC236}">
                  <a16:creationId xmlns:a16="http://schemas.microsoft.com/office/drawing/2014/main" id="{15EC37AB-5D0E-AD43-2039-D7516CD206CA}"/>
                </a:ext>
              </a:extLst>
            </p:cNvPr>
            <p:cNvSpPr/>
            <p:nvPr userDrawn="1"/>
          </p:nvSpPr>
          <p:spPr>
            <a:xfrm>
              <a:off x="160170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5" name="Rectangle 44">
              <a:hlinkClick r:id="rId21" action="ppaction://hlinksldjump"/>
              <a:extLst>
                <a:ext uri="{FF2B5EF4-FFF2-40B4-BE49-F238E27FC236}">
                  <a16:creationId xmlns:a16="http://schemas.microsoft.com/office/drawing/2014/main" id="{25BCA117-1E6D-77F3-9625-125E861241BA}"/>
                </a:ext>
              </a:extLst>
            </p:cNvPr>
            <p:cNvSpPr/>
            <p:nvPr userDrawn="1"/>
          </p:nvSpPr>
          <p:spPr>
            <a:xfrm>
              <a:off x="5044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6" name="Rectangle 45">
              <a:hlinkClick r:id="rId22" action="ppaction://hlinksldjump"/>
              <a:extLst>
                <a:ext uri="{FF2B5EF4-FFF2-40B4-BE49-F238E27FC236}">
                  <a16:creationId xmlns:a16="http://schemas.microsoft.com/office/drawing/2014/main" id="{81B0CF64-3A77-3EC1-932B-9F112B92AE41}"/>
                </a:ext>
              </a:extLst>
            </p:cNvPr>
            <p:cNvSpPr/>
            <p:nvPr userDrawn="1"/>
          </p:nvSpPr>
          <p:spPr>
            <a:xfrm>
              <a:off x="6873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7" name="Rectangle 46">
              <a:hlinkClick r:id="rId23" action="ppaction://hlinksldjump"/>
              <a:extLst>
                <a:ext uri="{FF2B5EF4-FFF2-40B4-BE49-F238E27FC236}">
                  <a16:creationId xmlns:a16="http://schemas.microsoft.com/office/drawing/2014/main" id="{6AADA10F-EEE3-6C23-B3CF-5432804431B2}"/>
                </a:ext>
              </a:extLst>
            </p:cNvPr>
            <p:cNvSpPr/>
            <p:nvPr userDrawn="1"/>
          </p:nvSpPr>
          <p:spPr>
            <a:xfrm>
              <a:off x="87018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48" name="Rectangle 47">
              <a:hlinkClick r:id="rId24" action="ppaction://hlinksldjump"/>
              <a:extLst>
                <a:ext uri="{FF2B5EF4-FFF2-40B4-BE49-F238E27FC236}">
                  <a16:creationId xmlns:a16="http://schemas.microsoft.com/office/drawing/2014/main" id="{95916AFF-A9CF-8BD5-2EE5-22EB02187C08}"/>
                </a:ext>
              </a:extLst>
            </p:cNvPr>
            <p:cNvSpPr/>
            <p:nvPr userDrawn="1"/>
          </p:nvSpPr>
          <p:spPr>
            <a:xfrm>
              <a:off x="105306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49" name="Rectangle 48">
              <a:hlinkClick r:id="rId25" action="ppaction://hlinksldjump"/>
              <a:extLst>
                <a:ext uri="{FF2B5EF4-FFF2-40B4-BE49-F238E27FC236}">
                  <a16:creationId xmlns:a16="http://schemas.microsoft.com/office/drawing/2014/main" id="{92832662-AB74-3937-1571-75AF1B4C626C}"/>
                </a:ext>
              </a:extLst>
            </p:cNvPr>
            <p:cNvSpPr/>
            <p:nvPr userDrawn="1"/>
          </p:nvSpPr>
          <p:spPr>
            <a:xfrm>
              <a:off x="123594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0" name="Rectangle 49">
              <a:hlinkClick r:id="rId26" action="ppaction://hlinksldjump"/>
              <a:extLst>
                <a:ext uri="{FF2B5EF4-FFF2-40B4-BE49-F238E27FC236}">
                  <a16:creationId xmlns:a16="http://schemas.microsoft.com/office/drawing/2014/main" id="{1F74ED6C-EE80-A07C-AE6B-E895068E0556}"/>
                </a:ext>
              </a:extLst>
            </p:cNvPr>
            <p:cNvSpPr/>
            <p:nvPr userDrawn="1"/>
          </p:nvSpPr>
          <p:spPr>
            <a:xfrm>
              <a:off x="141882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" name="Rectangle 50">
              <a:hlinkClick r:id="rId27" action="ppaction://hlinksldjump"/>
              <a:extLst>
                <a:ext uri="{FF2B5EF4-FFF2-40B4-BE49-F238E27FC236}">
                  <a16:creationId xmlns:a16="http://schemas.microsoft.com/office/drawing/2014/main" id="{C8D18789-7B2F-E8A8-2741-7A8C42A0B558}"/>
                </a:ext>
              </a:extLst>
            </p:cNvPr>
            <p:cNvSpPr/>
            <p:nvPr userDrawn="1"/>
          </p:nvSpPr>
          <p:spPr>
            <a:xfrm>
              <a:off x="1601708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2" name="Rectangle 51">
              <a:hlinkClick r:id="rId28" action="ppaction://hlinksldjump"/>
              <a:extLst>
                <a:ext uri="{FF2B5EF4-FFF2-40B4-BE49-F238E27FC236}">
                  <a16:creationId xmlns:a16="http://schemas.microsoft.com/office/drawing/2014/main" id="{81E3A077-5BB1-F06E-9D21-F0BB71A3C63F}"/>
                </a:ext>
              </a:extLst>
            </p:cNvPr>
            <p:cNvSpPr/>
            <p:nvPr userDrawn="1"/>
          </p:nvSpPr>
          <p:spPr>
            <a:xfrm>
              <a:off x="5044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3" name="Rectangle 52">
              <a:hlinkClick r:id="rId29" action="ppaction://hlinksldjump"/>
              <a:extLst>
                <a:ext uri="{FF2B5EF4-FFF2-40B4-BE49-F238E27FC236}">
                  <a16:creationId xmlns:a16="http://schemas.microsoft.com/office/drawing/2014/main" id="{55C04736-498A-FB32-931D-3E414AB9F357}"/>
                </a:ext>
              </a:extLst>
            </p:cNvPr>
            <p:cNvSpPr/>
            <p:nvPr userDrawn="1"/>
          </p:nvSpPr>
          <p:spPr>
            <a:xfrm>
              <a:off x="6873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4" name="Rectangle 53">
              <a:hlinkClick r:id="rId30" action="ppaction://hlinksldjump"/>
              <a:extLst>
                <a:ext uri="{FF2B5EF4-FFF2-40B4-BE49-F238E27FC236}">
                  <a16:creationId xmlns:a16="http://schemas.microsoft.com/office/drawing/2014/main" id="{A9199984-F0A4-5D65-6D20-A794D78CDE5F}"/>
                </a:ext>
              </a:extLst>
            </p:cNvPr>
            <p:cNvSpPr/>
            <p:nvPr userDrawn="1"/>
          </p:nvSpPr>
          <p:spPr>
            <a:xfrm>
              <a:off x="87018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5" name="Rectangle 54">
              <a:hlinkClick r:id="rId31" action="ppaction://hlinksldjump"/>
              <a:extLst>
                <a:ext uri="{FF2B5EF4-FFF2-40B4-BE49-F238E27FC236}">
                  <a16:creationId xmlns:a16="http://schemas.microsoft.com/office/drawing/2014/main" id="{FCF0962C-5D64-1E4E-BF85-D520071CB833}"/>
                </a:ext>
              </a:extLst>
            </p:cNvPr>
            <p:cNvSpPr/>
            <p:nvPr userDrawn="1"/>
          </p:nvSpPr>
          <p:spPr>
            <a:xfrm>
              <a:off x="105306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6" name="Rectangle 55">
              <a:hlinkClick r:id="rId32" action="ppaction://hlinksldjump"/>
              <a:extLst>
                <a:ext uri="{FF2B5EF4-FFF2-40B4-BE49-F238E27FC236}">
                  <a16:creationId xmlns:a16="http://schemas.microsoft.com/office/drawing/2014/main" id="{F7FAA528-1363-3587-17A2-43F250C8DAC9}"/>
                </a:ext>
              </a:extLst>
            </p:cNvPr>
            <p:cNvSpPr/>
            <p:nvPr userDrawn="1"/>
          </p:nvSpPr>
          <p:spPr>
            <a:xfrm>
              <a:off x="123594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58" name="Rectangle 57">
              <a:hlinkClick r:id="rId33" action="ppaction://hlinksldjump"/>
              <a:extLst>
                <a:ext uri="{FF2B5EF4-FFF2-40B4-BE49-F238E27FC236}">
                  <a16:creationId xmlns:a16="http://schemas.microsoft.com/office/drawing/2014/main" id="{83D76335-5C7A-F6E9-F9C6-447CA17580D3}"/>
                </a:ext>
              </a:extLst>
            </p:cNvPr>
            <p:cNvSpPr/>
            <p:nvPr userDrawn="1"/>
          </p:nvSpPr>
          <p:spPr>
            <a:xfrm>
              <a:off x="141882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59" name="Rectangle 58">
              <a:hlinkClick r:id="rId34" action="ppaction://hlinksldjump"/>
              <a:extLst>
                <a:ext uri="{FF2B5EF4-FFF2-40B4-BE49-F238E27FC236}">
                  <a16:creationId xmlns:a16="http://schemas.microsoft.com/office/drawing/2014/main" id="{8CFF496B-8FA8-9235-DD6C-E4F2E508B450}"/>
                </a:ext>
              </a:extLst>
            </p:cNvPr>
            <p:cNvSpPr/>
            <p:nvPr userDrawn="1"/>
          </p:nvSpPr>
          <p:spPr>
            <a:xfrm>
              <a:off x="1601708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0" name="Rectangle 59">
              <a:hlinkClick r:id="rId35" action="ppaction://hlinksldjump"/>
              <a:extLst>
                <a:ext uri="{FF2B5EF4-FFF2-40B4-BE49-F238E27FC236}">
                  <a16:creationId xmlns:a16="http://schemas.microsoft.com/office/drawing/2014/main" id="{7C782760-D0DE-B79C-0A4D-6DBECEDA8BCC}"/>
                </a:ext>
              </a:extLst>
            </p:cNvPr>
            <p:cNvSpPr/>
            <p:nvPr userDrawn="1"/>
          </p:nvSpPr>
          <p:spPr>
            <a:xfrm>
              <a:off x="5044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4" name="Rectangle 103">
              <a:hlinkClick r:id="rId36" action="ppaction://hlinksldjump"/>
              <a:extLst>
                <a:ext uri="{FF2B5EF4-FFF2-40B4-BE49-F238E27FC236}">
                  <a16:creationId xmlns:a16="http://schemas.microsoft.com/office/drawing/2014/main" id="{1180C86F-8EC0-AB9B-6D35-CE4D9554A7F1}"/>
                </a:ext>
              </a:extLst>
            </p:cNvPr>
            <p:cNvSpPr/>
            <p:nvPr userDrawn="1"/>
          </p:nvSpPr>
          <p:spPr>
            <a:xfrm>
              <a:off x="6873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5" name="Rectangle 104">
              <a:hlinkClick r:id="rId37" action="ppaction://hlinksldjump"/>
              <a:extLst>
                <a:ext uri="{FF2B5EF4-FFF2-40B4-BE49-F238E27FC236}">
                  <a16:creationId xmlns:a16="http://schemas.microsoft.com/office/drawing/2014/main" id="{B6A7BEF3-2A24-9791-C91F-2BEF580BC5FE}"/>
                </a:ext>
              </a:extLst>
            </p:cNvPr>
            <p:cNvSpPr/>
            <p:nvPr userDrawn="1"/>
          </p:nvSpPr>
          <p:spPr>
            <a:xfrm>
              <a:off x="87018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6" name="Rectangle 105">
              <a:hlinkClick r:id="rId38" action="ppaction://hlinksldjump"/>
              <a:extLst>
                <a:ext uri="{FF2B5EF4-FFF2-40B4-BE49-F238E27FC236}">
                  <a16:creationId xmlns:a16="http://schemas.microsoft.com/office/drawing/2014/main" id="{D9C8E9B9-4F72-E7A7-3371-478D2FA78EB2}"/>
                </a:ext>
              </a:extLst>
            </p:cNvPr>
            <p:cNvSpPr/>
            <p:nvPr userDrawn="1"/>
          </p:nvSpPr>
          <p:spPr>
            <a:xfrm>
              <a:off x="105306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7" name="Rectangle 106">
              <a:hlinkClick r:id="rId39" action="ppaction://hlinksldjump"/>
              <a:extLst>
                <a:ext uri="{FF2B5EF4-FFF2-40B4-BE49-F238E27FC236}">
                  <a16:creationId xmlns:a16="http://schemas.microsoft.com/office/drawing/2014/main" id="{FC46564D-5C77-16FE-2AB4-EC533DC448AF}"/>
                </a:ext>
              </a:extLst>
            </p:cNvPr>
            <p:cNvSpPr/>
            <p:nvPr userDrawn="1"/>
          </p:nvSpPr>
          <p:spPr>
            <a:xfrm>
              <a:off x="123594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8" name="Rectangle 107">
              <a:hlinkClick r:id="rId40" action="ppaction://hlinksldjump"/>
              <a:extLst>
                <a:ext uri="{FF2B5EF4-FFF2-40B4-BE49-F238E27FC236}">
                  <a16:creationId xmlns:a16="http://schemas.microsoft.com/office/drawing/2014/main" id="{45B793A3-0E8D-6482-1796-48B9CBAA5E39}"/>
                </a:ext>
              </a:extLst>
            </p:cNvPr>
            <p:cNvSpPr/>
            <p:nvPr userDrawn="1"/>
          </p:nvSpPr>
          <p:spPr>
            <a:xfrm>
              <a:off x="141882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9" name="Rectangle 108">
              <a:hlinkClick r:id="rId41" action="ppaction://hlinksldjump"/>
              <a:extLst>
                <a:ext uri="{FF2B5EF4-FFF2-40B4-BE49-F238E27FC236}">
                  <a16:creationId xmlns:a16="http://schemas.microsoft.com/office/drawing/2014/main" id="{E53D28C9-4119-AE8E-7D76-8E351AB2D00F}"/>
                </a:ext>
              </a:extLst>
            </p:cNvPr>
            <p:cNvSpPr/>
            <p:nvPr userDrawn="1"/>
          </p:nvSpPr>
          <p:spPr>
            <a:xfrm>
              <a:off x="1601708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0" name="Rectangle 109">
              <a:hlinkClick r:id="rId42" action="ppaction://hlinksldjump"/>
              <a:extLst>
                <a:ext uri="{FF2B5EF4-FFF2-40B4-BE49-F238E27FC236}">
                  <a16:creationId xmlns:a16="http://schemas.microsoft.com/office/drawing/2014/main" id="{D930A8F3-FE34-E8E5-4CB4-C7D5F382808E}"/>
                </a:ext>
              </a:extLst>
            </p:cNvPr>
            <p:cNvSpPr/>
            <p:nvPr userDrawn="1"/>
          </p:nvSpPr>
          <p:spPr>
            <a:xfrm>
              <a:off x="5044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1" name="Rectangle 110">
              <a:hlinkClick r:id="rId43" action="ppaction://hlinksldjump"/>
              <a:extLst>
                <a:ext uri="{FF2B5EF4-FFF2-40B4-BE49-F238E27FC236}">
                  <a16:creationId xmlns:a16="http://schemas.microsoft.com/office/drawing/2014/main" id="{71C55727-BC3A-ED79-7035-B4D9629B6C9F}"/>
                </a:ext>
              </a:extLst>
            </p:cNvPr>
            <p:cNvSpPr/>
            <p:nvPr userDrawn="1"/>
          </p:nvSpPr>
          <p:spPr>
            <a:xfrm>
              <a:off x="6873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2" name="Rectangle 111">
              <a:hlinkClick r:id="rId44" action="ppaction://hlinksldjump"/>
              <a:extLst>
                <a:ext uri="{FF2B5EF4-FFF2-40B4-BE49-F238E27FC236}">
                  <a16:creationId xmlns:a16="http://schemas.microsoft.com/office/drawing/2014/main" id="{F440A437-8033-B04D-BD50-82DBC0CEF5E0}"/>
                </a:ext>
              </a:extLst>
            </p:cNvPr>
            <p:cNvSpPr/>
            <p:nvPr userDrawn="1"/>
          </p:nvSpPr>
          <p:spPr>
            <a:xfrm>
              <a:off x="87018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3" name="Rectangle 112">
              <a:hlinkClick r:id="rId45" action="ppaction://hlinksldjump"/>
              <a:extLst>
                <a:ext uri="{FF2B5EF4-FFF2-40B4-BE49-F238E27FC236}">
                  <a16:creationId xmlns:a16="http://schemas.microsoft.com/office/drawing/2014/main" id="{7B8F47A1-03DF-F9CD-A2D3-FB205ACADFEA}"/>
                </a:ext>
              </a:extLst>
            </p:cNvPr>
            <p:cNvSpPr/>
            <p:nvPr userDrawn="1"/>
          </p:nvSpPr>
          <p:spPr>
            <a:xfrm>
              <a:off x="105306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87EFD9-7725-169C-DF3E-6B5FF450E5CA}"/>
                </a:ext>
              </a:extLst>
            </p:cNvPr>
            <p:cNvSpPr/>
            <p:nvPr userDrawn="1"/>
          </p:nvSpPr>
          <p:spPr>
            <a:xfrm>
              <a:off x="123594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F6949CB-527C-6A2B-E975-CDD9A1D36E88}"/>
                </a:ext>
              </a:extLst>
            </p:cNvPr>
            <p:cNvSpPr/>
            <p:nvPr userDrawn="1"/>
          </p:nvSpPr>
          <p:spPr>
            <a:xfrm>
              <a:off x="141882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4B01A08-A9BD-3110-DBDA-D6BA6DF62AD9}"/>
                </a:ext>
              </a:extLst>
            </p:cNvPr>
            <p:cNvSpPr/>
            <p:nvPr userDrawn="1"/>
          </p:nvSpPr>
          <p:spPr>
            <a:xfrm>
              <a:off x="1601708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F0D69E3-2B42-734F-DBE6-82751167CDBD}"/>
                </a:ext>
              </a:extLst>
            </p:cNvPr>
            <p:cNvSpPr/>
            <p:nvPr userDrawn="1"/>
          </p:nvSpPr>
          <p:spPr>
            <a:xfrm>
              <a:off x="504428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</p:grpSp>
      <p:pic>
        <p:nvPicPr>
          <p:cNvPr id="118" name="Graphic 117" descr="Home with solid fill">
            <a:hlinkClick r:id="rId46" action="ppaction://hlinksldjump"/>
            <a:extLst>
              <a:ext uri="{FF2B5EF4-FFF2-40B4-BE49-F238E27FC236}">
                <a16:creationId xmlns:a16="http://schemas.microsoft.com/office/drawing/2014/main" id="{23ADB55E-A2A8-6F86-4373-073958C1EE01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AB536B98-204A-2005-6E16-758CA11FAD0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DCA3CEAB-B0FD-B226-F213-A6173D03A2E9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F20B0A2C-D7B8-2FE9-9426-33375CE3AB4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B0FD70F6-F869-5248-CD0C-CC0963C1C72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E8F35529-7F6C-EDA7-2253-792C5CC7B2E2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69F7B2ED-63E1-7848-BB07-95442AC99F5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431E14B5-B3E5-4EBB-BAFF-97EAFF416339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F2E6598F-FC74-3BF1-3F5E-DB358218A51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85C01088-E7AC-F857-1931-789833F600DA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4EF9A411-52F1-4DDA-8D35-65BC8E22653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C22B9564-AE70-0EF9-E865-18466FD2441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67C8A9A3-E5B5-4E16-9A7B-D98FA5B5D54E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D13C9AF6-2745-AFF3-FBAA-330BA13BFA7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aphicFrame>
        <p:nvGraphicFramePr>
          <p:cNvPr id="63" name="Table 153">
            <a:extLst>
              <a:ext uri="{FF2B5EF4-FFF2-40B4-BE49-F238E27FC236}">
                <a16:creationId xmlns:a16="http://schemas.microsoft.com/office/drawing/2014/main" id="{1A6395D4-7161-DD67-D969-B0DC963E56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986912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A89F2BDA-8659-EDD5-6AD4-AC40BE82E181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DE05A8-3D2F-9C66-9B16-81BDC39B10CC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682451"/>
            <a:chExt cx="1280160" cy="98755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5E1E45F-A999-2012-F0D6-0627A752FA93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4360DA2-B28A-7667-E7E3-8AC5B9DA8E7A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38BC61-5106-53F4-EAF7-A51FBC964141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hlinkClick r:id="rId15" action="ppaction://hlinksldjump"/>
              <a:extLst>
                <a:ext uri="{FF2B5EF4-FFF2-40B4-BE49-F238E27FC236}">
                  <a16:creationId xmlns:a16="http://schemas.microsoft.com/office/drawing/2014/main" id="{EF6A70D9-7D93-3005-23AE-2F10E5CA2FAA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6" action="ppaction://hlinksldjump"/>
              <a:extLst>
                <a:ext uri="{FF2B5EF4-FFF2-40B4-BE49-F238E27FC236}">
                  <a16:creationId xmlns:a16="http://schemas.microsoft.com/office/drawing/2014/main" id="{807DBA83-8608-6C32-8262-1DCB178D53DC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17" action="ppaction://hlinksldjump"/>
              <a:extLst>
                <a:ext uri="{FF2B5EF4-FFF2-40B4-BE49-F238E27FC236}">
                  <a16:creationId xmlns:a16="http://schemas.microsoft.com/office/drawing/2014/main" id="{306DFE6F-A894-69B9-B538-819CED9A48E4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8ED594BF-1C10-5975-E2E1-3B35AD6A9A4A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DF38E9-CCC4-26AD-EFAC-8AEB51098435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696D7ADF-38F6-BF8F-EF0D-0619C5B32AA6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4ABA0CD7-EB1B-E7CB-B2B4-25B9F11B601E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A26E2826-5D55-C75C-BF03-87C1CB8AC5BB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EE2A84F2-0019-FC8E-8725-1807B22CA9B7}"/>
                </a:ext>
              </a:extLst>
            </p:cNvPr>
            <p:cNvSpPr/>
            <p:nvPr userDrawn="1"/>
          </p:nvSpPr>
          <p:spPr>
            <a:xfrm>
              <a:off x="27358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D2E8F463-5912-0A9E-5BFC-F363F6E85059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F031525B-E793-C0CB-64A2-FF6D8D355EF2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F285AA12-F2EC-2C61-7D4E-980961315492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E052A08-35DC-A1FC-E425-413DD6ECADDA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C005D17D-4B25-9462-DD5B-34FF39C7C6D0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B1C56081-A529-292A-825A-8380943508FD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A17E63A8-5C16-1A7F-513F-268706899E4D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74B23C-6823-2153-5397-F62A30D48A83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787A28F4-95E6-6529-EC73-5F4945BFF003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B02A7800-74B4-F6E9-B2C7-C404759C67E0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B8A9B6A1-1314-3A41-7A33-E0474EE7FEB0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060D3443-12D4-F8E2-402B-EF4B521121AD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64572724-683B-3725-A1B8-42D7A7CEDF8C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35E15BAF-490A-7178-D522-A279DCF89241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676CB60E-96D3-087D-3E53-DC1EF968BCEA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25907DCA-25F5-86EB-7EC0-76D879BC2EC2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41D1E95C-3549-D028-3AB1-1FC80BE953B3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E801248F-893E-EB0D-0161-681940CCDF37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6019DF1C-E60C-5147-0FFE-A7764C037CA9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91F8C575-3B45-7794-8D42-37D245BF2723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E7503BF-02E3-FA9C-31D2-2F51AFA712D8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51288BF-BC9C-FB9D-AF90-9703E8E6AC46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8016734-D867-A873-4671-E7A9199F6B96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7733546-B389-C15A-1531-F26990C6C767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7DFB9D9-EF87-8E52-B896-F43F19467AD0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07116F9-3A5A-3524-1C4A-A270A44E3FFE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1AE41B1-3D33-EDD6-7A69-99BA7F13DB18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7A8CB9C-9C80-0133-3E76-085E97ECA277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916A63-F7C5-5F97-DCB6-4C77D09F6754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9515768-0660-0D1C-2AC1-C9F2C6769004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pic>
        <p:nvPicPr>
          <p:cNvPr id="108" name="Graphic 107" descr="Home with solid fill">
            <a:hlinkClick r:id="rId44" action="ppaction://hlinksldjump"/>
            <a:extLst>
              <a:ext uri="{FF2B5EF4-FFF2-40B4-BE49-F238E27FC236}">
                <a16:creationId xmlns:a16="http://schemas.microsoft.com/office/drawing/2014/main" id="{1E5A6BFF-F521-EBF0-1BBD-E7EB9A3C3E0B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6" name="Round Same Side Corner Rectangle 15">
            <a:hlinkClick r:id="rId2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3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8" name="Round Same Side Corner Rectangle 17">
            <a:hlinkClick r:id="rId4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E7AABB-2B9E-50EE-92C3-296904B449A5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26B3FC-A576-E0CE-3DAD-452364DB9BCD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32" name="Table 153">
            <a:extLst>
              <a:ext uri="{FF2B5EF4-FFF2-40B4-BE49-F238E27FC236}">
                <a16:creationId xmlns:a16="http://schemas.microsoft.com/office/drawing/2014/main" id="{0FFBF553-5547-682B-EB6C-73824E80662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8786272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0D8D73-9AD4-340C-64AE-1634FFF776D6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3B52EA-487E-8898-9DEE-BA881871D37B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C7B277-B6D1-238E-D4E7-28B3D3CF8753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E63B20C-FAD6-AE60-5A5B-754A17382B01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FC180D-1492-9C2C-A1D5-39F2C66DAC10}"/>
              </a:ext>
            </a:extLst>
          </p:cNvPr>
          <p:cNvGrpSpPr/>
          <p:nvPr userDrawn="1"/>
        </p:nvGrpSpPr>
        <p:grpSpPr>
          <a:xfrm>
            <a:off x="3218688" y="374904"/>
            <a:ext cx="1280160" cy="987552"/>
            <a:chOff x="1821481" y="682451"/>
            <a:chExt cx="1280160" cy="9875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53F39D-8B23-29FB-953E-3963572A59AD}"/>
                </a:ext>
              </a:extLst>
            </p:cNvPr>
            <p:cNvSpPr/>
            <p:nvPr userDrawn="1"/>
          </p:nvSpPr>
          <p:spPr>
            <a:xfrm>
              <a:off x="20043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E8ED01D-F4A4-F3C6-A593-5E9B680C39DA}"/>
                </a:ext>
              </a:extLst>
            </p:cNvPr>
            <p:cNvSpPr/>
            <p:nvPr userDrawn="1"/>
          </p:nvSpPr>
          <p:spPr>
            <a:xfrm>
              <a:off x="218724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7D22C28-034C-2B34-ADBD-1B29D65422D7}"/>
                </a:ext>
              </a:extLst>
            </p:cNvPr>
            <p:cNvSpPr/>
            <p:nvPr userDrawn="1"/>
          </p:nvSpPr>
          <p:spPr>
            <a:xfrm>
              <a:off x="237012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hlinkClick r:id="rId15" action="ppaction://hlinksldjump"/>
              <a:extLst>
                <a:ext uri="{FF2B5EF4-FFF2-40B4-BE49-F238E27FC236}">
                  <a16:creationId xmlns:a16="http://schemas.microsoft.com/office/drawing/2014/main" id="{2CA1BDCE-4482-C8A2-4300-F8430C8AE8FD}"/>
                </a:ext>
              </a:extLst>
            </p:cNvPr>
            <p:cNvSpPr/>
            <p:nvPr userDrawn="1"/>
          </p:nvSpPr>
          <p:spPr>
            <a:xfrm>
              <a:off x="255300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Rectangle 41">
              <a:hlinkClick r:id="rId16" action="ppaction://hlinksldjump"/>
              <a:extLst>
                <a:ext uri="{FF2B5EF4-FFF2-40B4-BE49-F238E27FC236}">
                  <a16:creationId xmlns:a16="http://schemas.microsoft.com/office/drawing/2014/main" id="{F8803730-C6FB-EA30-730E-75D473840927}"/>
                </a:ext>
              </a:extLst>
            </p:cNvPr>
            <p:cNvSpPr/>
            <p:nvPr userDrawn="1"/>
          </p:nvSpPr>
          <p:spPr>
            <a:xfrm>
              <a:off x="27358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Rectangle 42">
              <a:hlinkClick r:id="rId17" action="ppaction://hlinksldjump"/>
              <a:extLst>
                <a:ext uri="{FF2B5EF4-FFF2-40B4-BE49-F238E27FC236}">
                  <a16:creationId xmlns:a16="http://schemas.microsoft.com/office/drawing/2014/main" id="{CB1B8513-F1A6-0BC1-8E41-BCA14A0955C3}"/>
                </a:ext>
              </a:extLst>
            </p:cNvPr>
            <p:cNvSpPr/>
            <p:nvPr userDrawn="1"/>
          </p:nvSpPr>
          <p:spPr>
            <a:xfrm>
              <a:off x="291876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Rectangle 43">
              <a:hlinkClick r:id="rId18" action="ppaction://hlinksldjump"/>
              <a:extLst>
                <a:ext uri="{FF2B5EF4-FFF2-40B4-BE49-F238E27FC236}">
                  <a16:creationId xmlns:a16="http://schemas.microsoft.com/office/drawing/2014/main" id="{E3D17C5B-7778-83BB-3DF0-DA5850E7DFED}"/>
                </a:ext>
              </a:extLst>
            </p:cNvPr>
            <p:cNvSpPr/>
            <p:nvPr userDrawn="1"/>
          </p:nvSpPr>
          <p:spPr>
            <a:xfrm>
              <a:off x="18214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hlinkClick r:id="rId19" action="ppaction://hlinksldjump"/>
              <a:extLst>
                <a:ext uri="{FF2B5EF4-FFF2-40B4-BE49-F238E27FC236}">
                  <a16:creationId xmlns:a16="http://schemas.microsoft.com/office/drawing/2014/main" id="{211AD81F-A931-11D1-BAE7-A4CF5597CBBF}"/>
                </a:ext>
              </a:extLst>
            </p:cNvPr>
            <p:cNvSpPr/>
            <p:nvPr userDrawn="1"/>
          </p:nvSpPr>
          <p:spPr>
            <a:xfrm>
              <a:off x="20043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hlinkClick r:id="rId20" action="ppaction://hlinksldjump"/>
              <a:extLst>
                <a:ext uri="{FF2B5EF4-FFF2-40B4-BE49-F238E27FC236}">
                  <a16:creationId xmlns:a16="http://schemas.microsoft.com/office/drawing/2014/main" id="{7EEA9CE4-28AE-638F-E803-EAC7220B896C}"/>
                </a:ext>
              </a:extLst>
            </p:cNvPr>
            <p:cNvSpPr/>
            <p:nvPr userDrawn="1"/>
          </p:nvSpPr>
          <p:spPr>
            <a:xfrm>
              <a:off x="218724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7" name="Rectangle 46">
              <a:hlinkClick r:id="rId21" action="ppaction://hlinksldjump"/>
              <a:extLst>
                <a:ext uri="{FF2B5EF4-FFF2-40B4-BE49-F238E27FC236}">
                  <a16:creationId xmlns:a16="http://schemas.microsoft.com/office/drawing/2014/main" id="{4440B5D6-55E4-3005-1597-A3D3BBB865AD}"/>
                </a:ext>
              </a:extLst>
            </p:cNvPr>
            <p:cNvSpPr/>
            <p:nvPr userDrawn="1"/>
          </p:nvSpPr>
          <p:spPr>
            <a:xfrm>
              <a:off x="237012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8" name="Rectangle 47">
              <a:hlinkClick r:id="rId22" action="ppaction://hlinksldjump"/>
              <a:extLst>
                <a:ext uri="{FF2B5EF4-FFF2-40B4-BE49-F238E27FC236}">
                  <a16:creationId xmlns:a16="http://schemas.microsoft.com/office/drawing/2014/main" id="{F008B94F-CAE7-A4D9-2B66-DE06AD9CB358}"/>
                </a:ext>
              </a:extLst>
            </p:cNvPr>
            <p:cNvSpPr/>
            <p:nvPr userDrawn="1"/>
          </p:nvSpPr>
          <p:spPr>
            <a:xfrm>
              <a:off x="255300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9" name="Rectangle 48">
              <a:hlinkClick r:id="rId23" action="ppaction://hlinksldjump"/>
              <a:extLst>
                <a:ext uri="{FF2B5EF4-FFF2-40B4-BE49-F238E27FC236}">
                  <a16:creationId xmlns:a16="http://schemas.microsoft.com/office/drawing/2014/main" id="{2651EECD-505A-8B46-F33C-C7CF9C1B1D27}"/>
                </a:ext>
              </a:extLst>
            </p:cNvPr>
            <p:cNvSpPr/>
            <p:nvPr userDrawn="1"/>
          </p:nvSpPr>
          <p:spPr>
            <a:xfrm>
              <a:off x="273588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0" name="Rectangle 49">
              <a:hlinkClick r:id="rId24" action="ppaction://hlinksldjump"/>
              <a:extLst>
                <a:ext uri="{FF2B5EF4-FFF2-40B4-BE49-F238E27FC236}">
                  <a16:creationId xmlns:a16="http://schemas.microsoft.com/office/drawing/2014/main" id="{0BB47D89-F6DA-B61E-8CE3-EBBB23098D37}"/>
                </a:ext>
              </a:extLst>
            </p:cNvPr>
            <p:cNvSpPr/>
            <p:nvPr userDrawn="1"/>
          </p:nvSpPr>
          <p:spPr>
            <a:xfrm>
              <a:off x="2918761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1" name="Rectangle 50">
              <a:hlinkClick r:id="rId25" action="ppaction://hlinksldjump"/>
              <a:extLst>
                <a:ext uri="{FF2B5EF4-FFF2-40B4-BE49-F238E27FC236}">
                  <a16:creationId xmlns:a16="http://schemas.microsoft.com/office/drawing/2014/main" id="{50A5E164-E584-C47E-535E-6AE4E1CC57F7}"/>
                </a:ext>
              </a:extLst>
            </p:cNvPr>
            <p:cNvSpPr/>
            <p:nvPr userDrawn="1"/>
          </p:nvSpPr>
          <p:spPr>
            <a:xfrm>
              <a:off x="18214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52" name="Rectangle 51">
              <a:hlinkClick r:id="rId26" action="ppaction://hlinksldjump"/>
              <a:extLst>
                <a:ext uri="{FF2B5EF4-FFF2-40B4-BE49-F238E27FC236}">
                  <a16:creationId xmlns:a16="http://schemas.microsoft.com/office/drawing/2014/main" id="{4AD8511B-EC2A-83D5-3E1B-7535D2299EB1}"/>
                </a:ext>
              </a:extLst>
            </p:cNvPr>
            <p:cNvSpPr/>
            <p:nvPr userDrawn="1"/>
          </p:nvSpPr>
          <p:spPr>
            <a:xfrm>
              <a:off x="20043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3" name="Rectangle 52">
              <a:hlinkClick r:id="rId27" action="ppaction://hlinksldjump"/>
              <a:extLst>
                <a:ext uri="{FF2B5EF4-FFF2-40B4-BE49-F238E27FC236}">
                  <a16:creationId xmlns:a16="http://schemas.microsoft.com/office/drawing/2014/main" id="{0D8A2302-9051-F379-5F50-D2F32AB81E54}"/>
                </a:ext>
              </a:extLst>
            </p:cNvPr>
            <p:cNvSpPr/>
            <p:nvPr userDrawn="1"/>
          </p:nvSpPr>
          <p:spPr>
            <a:xfrm>
              <a:off x="218724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4" name="Rectangle 53">
              <a:hlinkClick r:id="rId28" action="ppaction://hlinksldjump"/>
              <a:extLst>
                <a:ext uri="{FF2B5EF4-FFF2-40B4-BE49-F238E27FC236}">
                  <a16:creationId xmlns:a16="http://schemas.microsoft.com/office/drawing/2014/main" id="{678146F9-E5AC-2E10-E452-B9A86FC1A1CF}"/>
                </a:ext>
              </a:extLst>
            </p:cNvPr>
            <p:cNvSpPr/>
            <p:nvPr userDrawn="1"/>
          </p:nvSpPr>
          <p:spPr>
            <a:xfrm>
              <a:off x="237012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55" name="Rectangle 54">
              <a:hlinkClick r:id="rId29" action="ppaction://hlinksldjump"/>
              <a:extLst>
                <a:ext uri="{FF2B5EF4-FFF2-40B4-BE49-F238E27FC236}">
                  <a16:creationId xmlns:a16="http://schemas.microsoft.com/office/drawing/2014/main" id="{05E81516-7B06-B3C5-80A1-634C2C1AA1FA}"/>
                </a:ext>
              </a:extLst>
            </p:cNvPr>
            <p:cNvSpPr/>
            <p:nvPr userDrawn="1"/>
          </p:nvSpPr>
          <p:spPr>
            <a:xfrm>
              <a:off x="255300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6" name="Rectangle 55">
              <a:hlinkClick r:id="rId30" action="ppaction://hlinksldjump"/>
              <a:extLst>
                <a:ext uri="{FF2B5EF4-FFF2-40B4-BE49-F238E27FC236}">
                  <a16:creationId xmlns:a16="http://schemas.microsoft.com/office/drawing/2014/main" id="{42CF327B-03BF-3B80-8964-7725BA98BE24}"/>
                </a:ext>
              </a:extLst>
            </p:cNvPr>
            <p:cNvSpPr/>
            <p:nvPr userDrawn="1"/>
          </p:nvSpPr>
          <p:spPr>
            <a:xfrm>
              <a:off x="273588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58" name="Rectangle 57">
              <a:hlinkClick r:id="rId31" action="ppaction://hlinksldjump"/>
              <a:extLst>
                <a:ext uri="{FF2B5EF4-FFF2-40B4-BE49-F238E27FC236}">
                  <a16:creationId xmlns:a16="http://schemas.microsoft.com/office/drawing/2014/main" id="{C323BBBC-22DD-B404-2244-C797ED508DB0}"/>
                </a:ext>
              </a:extLst>
            </p:cNvPr>
            <p:cNvSpPr/>
            <p:nvPr userDrawn="1"/>
          </p:nvSpPr>
          <p:spPr>
            <a:xfrm>
              <a:off x="2918761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59" name="Rectangle 58">
              <a:hlinkClick r:id="rId32" action="ppaction://hlinksldjump"/>
              <a:extLst>
                <a:ext uri="{FF2B5EF4-FFF2-40B4-BE49-F238E27FC236}">
                  <a16:creationId xmlns:a16="http://schemas.microsoft.com/office/drawing/2014/main" id="{5DA1D440-CDF5-BD11-808B-F02AAA6DB057}"/>
                </a:ext>
              </a:extLst>
            </p:cNvPr>
            <p:cNvSpPr/>
            <p:nvPr userDrawn="1"/>
          </p:nvSpPr>
          <p:spPr>
            <a:xfrm>
              <a:off x="18214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60" name="Rectangle 59">
              <a:hlinkClick r:id="rId33" action="ppaction://hlinksldjump"/>
              <a:extLst>
                <a:ext uri="{FF2B5EF4-FFF2-40B4-BE49-F238E27FC236}">
                  <a16:creationId xmlns:a16="http://schemas.microsoft.com/office/drawing/2014/main" id="{46C1049A-92F2-097C-85AB-BBAFC06193DF}"/>
                </a:ext>
              </a:extLst>
            </p:cNvPr>
            <p:cNvSpPr/>
            <p:nvPr userDrawn="1"/>
          </p:nvSpPr>
          <p:spPr>
            <a:xfrm>
              <a:off x="20043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62" name="Rectangle 61">
              <a:hlinkClick r:id="rId34" action="ppaction://hlinksldjump"/>
              <a:extLst>
                <a:ext uri="{FF2B5EF4-FFF2-40B4-BE49-F238E27FC236}">
                  <a16:creationId xmlns:a16="http://schemas.microsoft.com/office/drawing/2014/main" id="{3A3A839B-27C1-C366-9B68-8364E687973F}"/>
                </a:ext>
              </a:extLst>
            </p:cNvPr>
            <p:cNvSpPr/>
            <p:nvPr userDrawn="1"/>
          </p:nvSpPr>
          <p:spPr>
            <a:xfrm>
              <a:off x="218724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63" name="Rectangle 62">
              <a:hlinkClick r:id="rId35" action="ppaction://hlinksldjump"/>
              <a:extLst>
                <a:ext uri="{FF2B5EF4-FFF2-40B4-BE49-F238E27FC236}">
                  <a16:creationId xmlns:a16="http://schemas.microsoft.com/office/drawing/2014/main" id="{FF6308A6-E493-A418-2E77-9F4BED269B2C}"/>
                </a:ext>
              </a:extLst>
            </p:cNvPr>
            <p:cNvSpPr/>
            <p:nvPr userDrawn="1"/>
          </p:nvSpPr>
          <p:spPr>
            <a:xfrm>
              <a:off x="237012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64" name="Rectangle 63">
              <a:hlinkClick r:id="rId36" action="ppaction://hlinksldjump"/>
              <a:extLst>
                <a:ext uri="{FF2B5EF4-FFF2-40B4-BE49-F238E27FC236}">
                  <a16:creationId xmlns:a16="http://schemas.microsoft.com/office/drawing/2014/main" id="{A899A274-F265-8268-AA18-9FAD37DB73C2}"/>
                </a:ext>
              </a:extLst>
            </p:cNvPr>
            <p:cNvSpPr/>
            <p:nvPr userDrawn="1"/>
          </p:nvSpPr>
          <p:spPr>
            <a:xfrm>
              <a:off x="255300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65" name="Rectangle 64">
              <a:hlinkClick r:id="rId37" action="ppaction://hlinksldjump"/>
              <a:extLst>
                <a:ext uri="{FF2B5EF4-FFF2-40B4-BE49-F238E27FC236}">
                  <a16:creationId xmlns:a16="http://schemas.microsoft.com/office/drawing/2014/main" id="{3810F1BA-5F1B-E4C7-F320-2858716AD5B7}"/>
                </a:ext>
              </a:extLst>
            </p:cNvPr>
            <p:cNvSpPr/>
            <p:nvPr userDrawn="1"/>
          </p:nvSpPr>
          <p:spPr>
            <a:xfrm>
              <a:off x="273588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66" name="Rectangle 65">
              <a:hlinkClick r:id="rId38" action="ppaction://hlinksldjump"/>
              <a:extLst>
                <a:ext uri="{FF2B5EF4-FFF2-40B4-BE49-F238E27FC236}">
                  <a16:creationId xmlns:a16="http://schemas.microsoft.com/office/drawing/2014/main" id="{3429C5B5-A1F6-AB57-43A5-761C7C60E85D}"/>
                </a:ext>
              </a:extLst>
            </p:cNvPr>
            <p:cNvSpPr/>
            <p:nvPr userDrawn="1"/>
          </p:nvSpPr>
          <p:spPr>
            <a:xfrm>
              <a:off x="2918761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67" name="Rectangle 66">
              <a:hlinkClick r:id="rId39" action="ppaction://hlinksldjump"/>
              <a:extLst>
                <a:ext uri="{FF2B5EF4-FFF2-40B4-BE49-F238E27FC236}">
                  <a16:creationId xmlns:a16="http://schemas.microsoft.com/office/drawing/2014/main" id="{6C155A82-C99E-B71E-CB0B-CF34B9237A8A}"/>
                </a:ext>
              </a:extLst>
            </p:cNvPr>
            <p:cNvSpPr/>
            <p:nvPr userDrawn="1"/>
          </p:nvSpPr>
          <p:spPr>
            <a:xfrm>
              <a:off x="18214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68" name="Rectangle 67">
              <a:hlinkClick r:id="rId40" action="ppaction://hlinksldjump"/>
              <a:extLst>
                <a:ext uri="{FF2B5EF4-FFF2-40B4-BE49-F238E27FC236}">
                  <a16:creationId xmlns:a16="http://schemas.microsoft.com/office/drawing/2014/main" id="{4E6F51D9-63F0-8F11-FF51-CAE4CAB965A3}"/>
                </a:ext>
              </a:extLst>
            </p:cNvPr>
            <p:cNvSpPr/>
            <p:nvPr userDrawn="1"/>
          </p:nvSpPr>
          <p:spPr>
            <a:xfrm>
              <a:off x="20043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4" name="Rectangle 103">
              <a:hlinkClick r:id="rId41" action="ppaction://hlinksldjump"/>
              <a:extLst>
                <a:ext uri="{FF2B5EF4-FFF2-40B4-BE49-F238E27FC236}">
                  <a16:creationId xmlns:a16="http://schemas.microsoft.com/office/drawing/2014/main" id="{EF264C6F-6CDD-7349-D06A-AAF43327A539}"/>
                </a:ext>
              </a:extLst>
            </p:cNvPr>
            <p:cNvSpPr/>
            <p:nvPr userDrawn="1"/>
          </p:nvSpPr>
          <p:spPr>
            <a:xfrm>
              <a:off x="218724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5" name="Rectangle 104">
              <a:hlinkClick r:id="rId42" action="ppaction://hlinksldjump"/>
              <a:extLst>
                <a:ext uri="{FF2B5EF4-FFF2-40B4-BE49-F238E27FC236}">
                  <a16:creationId xmlns:a16="http://schemas.microsoft.com/office/drawing/2014/main" id="{9E91DA0D-D2AE-BD9D-9506-85B0D9A4FD99}"/>
                </a:ext>
              </a:extLst>
            </p:cNvPr>
            <p:cNvSpPr/>
            <p:nvPr userDrawn="1"/>
          </p:nvSpPr>
          <p:spPr>
            <a:xfrm>
              <a:off x="237012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6" name="Rectangle 105">
              <a:hlinkClick r:id="rId43" action="ppaction://hlinksldjump"/>
              <a:extLst>
                <a:ext uri="{FF2B5EF4-FFF2-40B4-BE49-F238E27FC236}">
                  <a16:creationId xmlns:a16="http://schemas.microsoft.com/office/drawing/2014/main" id="{966B5BC9-1524-DF0A-57A2-8CFCA9740535}"/>
                </a:ext>
              </a:extLst>
            </p:cNvPr>
            <p:cNvSpPr/>
            <p:nvPr userDrawn="1"/>
          </p:nvSpPr>
          <p:spPr>
            <a:xfrm>
              <a:off x="255300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9BEE452-9E25-E4E6-2DAF-9BF4224E22C0}"/>
                </a:ext>
              </a:extLst>
            </p:cNvPr>
            <p:cNvSpPr/>
            <p:nvPr userDrawn="1"/>
          </p:nvSpPr>
          <p:spPr>
            <a:xfrm>
              <a:off x="273588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FA0AC93-4DAD-0F72-AAED-E0B6DEC76943}"/>
                </a:ext>
              </a:extLst>
            </p:cNvPr>
            <p:cNvSpPr/>
            <p:nvPr userDrawn="1"/>
          </p:nvSpPr>
          <p:spPr>
            <a:xfrm>
              <a:off x="2918761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290A91C-DC6A-7133-25CC-7DAE4025F19C}"/>
                </a:ext>
              </a:extLst>
            </p:cNvPr>
            <p:cNvSpPr/>
            <p:nvPr userDrawn="1"/>
          </p:nvSpPr>
          <p:spPr>
            <a:xfrm>
              <a:off x="1821481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904318D-408B-28D1-ADB0-655548B1EB1D}"/>
                </a:ext>
              </a:extLst>
            </p:cNvPr>
            <p:cNvSpPr/>
            <p:nvPr userDrawn="1"/>
          </p:nvSpPr>
          <p:spPr>
            <a:xfrm>
              <a:off x="18214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B52220A-B8AD-7505-A698-AC5863AECC16}"/>
                </a:ext>
              </a:extLst>
            </p:cNvPr>
            <p:cNvSpPr/>
            <p:nvPr userDrawn="1"/>
          </p:nvSpPr>
          <p:spPr>
            <a:xfrm>
              <a:off x="20043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2B62D75-F3FF-9022-5868-8B04D00105BA}"/>
                </a:ext>
              </a:extLst>
            </p:cNvPr>
            <p:cNvSpPr/>
            <p:nvPr userDrawn="1"/>
          </p:nvSpPr>
          <p:spPr>
            <a:xfrm>
              <a:off x="218724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477CDD5-C755-D12C-1669-1DCD69A23E3A}"/>
                </a:ext>
              </a:extLst>
            </p:cNvPr>
            <p:cNvSpPr/>
            <p:nvPr userDrawn="1"/>
          </p:nvSpPr>
          <p:spPr>
            <a:xfrm>
              <a:off x="237012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A3E615E-0AE0-1942-05E7-80103805D06E}"/>
                </a:ext>
              </a:extLst>
            </p:cNvPr>
            <p:cNvSpPr/>
            <p:nvPr userDrawn="1"/>
          </p:nvSpPr>
          <p:spPr>
            <a:xfrm>
              <a:off x="255300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8B9F76B-E0B0-0913-8154-165AC61AD9E9}"/>
                </a:ext>
              </a:extLst>
            </p:cNvPr>
            <p:cNvSpPr/>
            <p:nvPr userDrawn="1"/>
          </p:nvSpPr>
          <p:spPr>
            <a:xfrm>
              <a:off x="273588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A2FBC54-AC8A-90DF-A256-BE61464C604F}"/>
                </a:ext>
              </a:extLst>
            </p:cNvPr>
            <p:cNvSpPr/>
            <p:nvPr userDrawn="1"/>
          </p:nvSpPr>
          <p:spPr>
            <a:xfrm>
              <a:off x="2918761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pic>
        <p:nvPicPr>
          <p:cNvPr id="117" name="Graphic 116" descr="Home with solid fill">
            <a:hlinkClick r:id="rId44" action="ppaction://hlinksldjump"/>
            <a:extLst>
              <a:ext uri="{FF2B5EF4-FFF2-40B4-BE49-F238E27FC236}">
                <a16:creationId xmlns:a16="http://schemas.microsoft.com/office/drawing/2014/main" id="{BAF5C038-C49E-C9FD-7809-490E49A0E62E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4" name="Round Same Side Corner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FDDDBB12-7DC3-7DA2-B44B-387B02EB4B16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12F566EE-7BEF-8C0C-C40C-2ECDCB63D1F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96ED676E-CA7E-4B65-CA65-12EB12A50263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5" action="ppaction://hlinksldjump"/>
            <a:extLst>
              <a:ext uri="{FF2B5EF4-FFF2-40B4-BE49-F238E27FC236}">
                <a16:creationId xmlns:a16="http://schemas.microsoft.com/office/drawing/2014/main" id="{1196B797-EFB1-FBEC-219B-5C3DD457FA0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30A2BD4C-E981-B073-6566-80F1BD99BF98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F997BBC3-F98A-86CF-C615-116FFDC370D8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01861F51-9D92-0890-9629-02C4FAD5DE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15E33F57-AA64-F080-7733-F418951DD40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1318A723-AF9E-AF52-62D4-012826772A7A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1" action="ppaction://hlinksldjump"/>
            <a:extLst>
              <a:ext uri="{FF2B5EF4-FFF2-40B4-BE49-F238E27FC236}">
                <a16:creationId xmlns:a16="http://schemas.microsoft.com/office/drawing/2014/main" id="{05A3B803-E181-3435-87A9-BB095FA491D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2" action="ppaction://hlinksldjump"/>
            <a:extLst>
              <a:ext uri="{FF2B5EF4-FFF2-40B4-BE49-F238E27FC236}">
                <a16:creationId xmlns:a16="http://schemas.microsoft.com/office/drawing/2014/main" id="{DE5C12DC-723F-AE76-1678-BDA55BFCF36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6A1F5093-9540-E673-F1C1-60A40E952BA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4" action="ppaction://hlinksldjump"/>
            <a:extLst>
              <a:ext uri="{FF2B5EF4-FFF2-40B4-BE49-F238E27FC236}">
                <a16:creationId xmlns:a16="http://schemas.microsoft.com/office/drawing/2014/main" id="{BFC2795F-F243-9812-3B57-CC36CC01818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aphicFrame>
        <p:nvGraphicFramePr>
          <p:cNvPr id="70" name="Table 153">
            <a:extLst>
              <a:ext uri="{FF2B5EF4-FFF2-40B4-BE49-F238E27FC236}">
                <a16:creationId xmlns:a16="http://schemas.microsoft.com/office/drawing/2014/main" id="{C6EB3F50-FEA1-97E3-16E8-98D1C0C6BCD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58691414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81F4FA94-752B-903E-7892-14BF3A64689A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Monthly Goals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DE0E9F5-EA67-35A2-D634-EC4481E20C9C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682451"/>
            <a:chExt cx="1280160" cy="1152144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A04C9E9-F45A-3E00-35FB-BC8A66CC03FE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73FA7A4-1A0B-E0A6-031A-F6D154344639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D59DD23-1B8E-0A4D-8CDE-9248D7CE069A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hlinkClick r:id="rId15" action="ppaction://hlinksldjump"/>
              <a:extLst>
                <a:ext uri="{FF2B5EF4-FFF2-40B4-BE49-F238E27FC236}">
                  <a16:creationId xmlns:a16="http://schemas.microsoft.com/office/drawing/2014/main" id="{0BA2701C-CAA2-87C6-D15E-5173EF118F3D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7" name="Rectangle 76">
              <a:hlinkClick r:id="rId16" action="ppaction://hlinksldjump"/>
              <a:extLst>
                <a:ext uri="{FF2B5EF4-FFF2-40B4-BE49-F238E27FC236}">
                  <a16:creationId xmlns:a16="http://schemas.microsoft.com/office/drawing/2014/main" id="{0352ADF6-C459-C7A8-2901-047BEDC853C8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8" name="Rectangle 77">
              <a:hlinkClick r:id="rId17" action="ppaction://hlinksldjump"/>
              <a:extLst>
                <a:ext uri="{FF2B5EF4-FFF2-40B4-BE49-F238E27FC236}">
                  <a16:creationId xmlns:a16="http://schemas.microsoft.com/office/drawing/2014/main" id="{7AEF7F70-82BB-982B-DA3F-C13CD8E9B35A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9" name="Rectangle 78">
              <a:hlinkClick r:id="rId18" action="ppaction://hlinksldjump"/>
              <a:extLst>
                <a:ext uri="{FF2B5EF4-FFF2-40B4-BE49-F238E27FC236}">
                  <a16:creationId xmlns:a16="http://schemas.microsoft.com/office/drawing/2014/main" id="{2D468917-3C96-C192-EA55-4D65BD031713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0" name="Rectangle 79">
              <a:hlinkClick r:id="rId19" action="ppaction://hlinksldjump"/>
              <a:extLst>
                <a:ext uri="{FF2B5EF4-FFF2-40B4-BE49-F238E27FC236}">
                  <a16:creationId xmlns:a16="http://schemas.microsoft.com/office/drawing/2014/main" id="{D99DE05B-13B9-80CB-CCB3-EEECFCD017FF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1" name="Rectangle 80">
              <a:hlinkClick r:id="rId20" action="ppaction://hlinksldjump"/>
              <a:extLst>
                <a:ext uri="{FF2B5EF4-FFF2-40B4-BE49-F238E27FC236}">
                  <a16:creationId xmlns:a16="http://schemas.microsoft.com/office/drawing/2014/main" id="{9A1AE83E-79F1-025A-8B12-870C3CB1FBB0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2" name="Rectangle 81">
              <a:hlinkClick r:id="rId21" action="ppaction://hlinksldjump"/>
              <a:extLst>
                <a:ext uri="{FF2B5EF4-FFF2-40B4-BE49-F238E27FC236}">
                  <a16:creationId xmlns:a16="http://schemas.microsoft.com/office/drawing/2014/main" id="{9AF65526-6394-7DE6-44BB-0066F82C5C6D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3" name="Rectangle 82">
              <a:hlinkClick r:id="rId22" action="ppaction://hlinksldjump"/>
              <a:extLst>
                <a:ext uri="{FF2B5EF4-FFF2-40B4-BE49-F238E27FC236}">
                  <a16:creationId xmlns:a16="http://schemas.microsoft.com/office/drawing/2014/main" id="{CE386003-E22F-8BC6-0777-2DD10E9DA9D2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4" name="Rectangle 83">
              <a:hlinkClick r:id="rId23" action="ppaction://hlinksldjump"/>
              <a:extLst>
                <a:ext uri="{FF2B5EF4-FFF2-40B4-BE49-F238E27FC236}">
                  <a16:creationId xmlns:a16="http://schemas.microsoft.com/office/drawing/2014/main" id="{EE1B9FCE-D806-2EC9-6BB4-FB4802695164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5" name="Rectangle 84">
              <a:hlinkClick r:id="rId24" action="ppaction://hlinksldjump"/>
              <a:extLst>
                <a:ext uri="{FF2B5EF4-FFF2-40B4-BE49-F238E27FC236}">
                  <a16:creationId xmlns:a16="http://schemas.microsoft.com/office/drawing/2014/main" id="{DF55A788-F8D6-0BD4-2883-9A12F76871BF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6" name="Rectangle 8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BC4830-C3C5-921D-B10D-079C2D6E7D9A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7" name="Rectangle 86">
              <a:hlinkClick r:id="rId26" action="ppaction://hlinksldjump"/>
              <a:extLst>
                <a:ext uri="{FF2B5EF4-FFF2-40B4-BE49-F238E27FC236}">
                  <a16:creationId xmlns:a16="http://schemas.microsoft.com/office/drawing/2014/main" id="{D20DA753-58F7-2170-1F4E-CD7A7EE19B30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8" name="Rectangle 87">
              <a:hlinkClick r:id="rId27" action="ppaction://hlinksldjump"/>
              <a:extLst>
                <a:ext uri="{FF2B5EF4-FFF2-40B4-BE49-F238E27FC236}">
                  <a16:creationId xmlns:a16="http://schemas.microsoft.com/office/drawing/2014/main" id="{9E630382-1ED2-FF7B-425D-49E9098FAE0F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9" name="Rectangle 8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719271E-DA05-C707-85DE-C76B4219EEAE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0" name="Rectangle 89">
              <a:hlinkClick r:id="rId29" action="ppaction://hlinksldjump"/>
              <a:extLst>
                <a:ext uri="{FF2B5EF4-FFF2-40B4-BE49-F238E27FC236}">
                  <a16:creationId xmlns:a16="http://schemas.microsoft.com/office/drawing/2014/main" id="{CC9ABC68-CB15-C98E-701F-093A2EA28088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1" name="Rectangle 90">
              <a:hlinkClick r:id="rId30" action="ppaction://hlinksldjump"/>
              <a:extLst>
                <a:ext uri="{FF2B5EF4-FFF2-40B4-BE49-F238E27FC236}">
                  <a16:creationId xmlns:a16="http://schemas.microsoft.com/office/drawing/2014/main" id="{F4C3752A-11D1-F3CB-62CF-78A8F62D3963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2" name="Rectangle 91">
              <a:hlinkClick r:id="rId31" action="ppaction://hlinksldjump"/>
              <a:extLst>
                <a:ext uri="{FF2B5EF4-FFF2-40B4-BE49-F238E27FC236}">
                  <a16:creationId xmlns:a16="http://schemas.microsoft.com/office/drawing/2014/main" id="{71AB131A-E332-E99F-D946-D559D986E99D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3" name="Rectangle 92">
              <a:hlinkClick r:id="rId32" action="ppaction://hlinksldjump"/>
              <a:extLst>
                <a:ext uri="{FF2B5EF4-FFF2-40B4-BE49-F238E27FC236}">
                  <a16:creationId xmlns:a16="http://schemas.microsoft.com/office/drawing/2014/main" id="{21A9A932-F6C4-3FB5-FFB0-740D7AE08A6A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4" name="Rectangle 93">
              <a:hlinkClick r:id="rId33" action="ppaction://hlinksldjump"/>
              <a:extLst>
                <a:ext uri="{FF2B5EF4-FFF2-40B4-BE49-F238E27FC236}">
                  <a16:creationId xmlns:a16="http://schemas.microsoft.com/office/drawing/2014/main" id="{4D6E3C08-C712-E193-5AE1-60BE25CF96EC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5" name="Rectangle 9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D95835C-7CAD-8848-0779-55853DC9BAAE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6" name="Rectangle 9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CB0FAC4-95E3-074F-CBFE-7BE0B8ED317F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7" name="Rectangle 96">
              <a:hlinkClick r:id="rId36" action="ppaction://hlinksldjump"/>
              <a:extLst>
                <a:ext uri="{FF2B5EF4-FFF2-40B4-BE49-F238E27FC236}">
                  <a16:creationId xmlns:a16="http://schemas.microsoft.com/office/drawing/2014/main" id="{863F6C21-C7A5-4585-2D93-F9820A730560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8" name="Rectangle 97">
              <a:hlinkClick r:id="rId37" action="ppaction://hlinksldjump"/>
              <a:extLst>
                <a:ext uri="{FF2B5EF4-FFF2-40B4-BE49-F238E27FC236}">
                  <a16:creationId xmlns:a16="http://schemas.microsoft.com/office/drawing/2014/main" id="{DF8E04C3-BE63-5D95-CC43-3006249AC265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9" name="Rectangle 98">
              <a:hlinkClick r:id="rId38" action="ppaction://hlinksldjump"/>
              <a:extLst>
                <a:ext uri="{FF2B5EF4-FFF2-40B4-BE49-F238E27FC236}">
                  <a16:creationId xmlns:a16="http://schemas.microsoft.com/office/drawing/2014/main" id="{45FFD533-F2FF-A1BF-7268-8FCEFC5684DC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0" name="Rectangle 99">
              <a:hlinkClick r:id="rId39" action="ppaction://hlinksldjump"/>
              <a:extLst>
                <a:ext uri="{FF2B5EF4-FFF2-40B4-BE49-F238E27FC236}">
                  <a16:creationId xmlns:a16="http://schemas.microsoft.com/office/drawing/2014/main" id="{74636903-7948-CE01-DBD1-145762772872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1" name="Rectangle 100">
              <a:hlinkClick r:id="rId40" action="ppaction://hlinksldjump"/>
              <a:extLst>
                <a:ext uri="{FF2B5EF4-FFF2-40B4-BE49-F238E27FC236}">
                  <a16:creationId xmlns:a16="http://schemas.microsoft.com/office/drawing/2014/main" id="{D88E7599-15ED-EA7C-367D-DC86DA0E0658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2" name="Rectangle 101">
              <a:hlinkClick r:id="rId41" action="ppaction://hlinksldjump"/>
              <a:extLst>
                <a:ext uri="{FF2B5EF4-FFF2-40B4-BE49-F238E27FC236}">
                  <a16:creationId xmlns:a16="http://schemas.microsoft.com/office/drawing/2014/main" id="{38284A58-9D77-9F4A-692F-03B730BDBC9E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3" name="Rectangle 102">
              <a:hlinkClick r:id="rId42" action="ppaction://hlinksldjump"/>
              <a:extLst>
                <a:ext uri="{FF2B5EF4-FFF2-40B4-BE49-F238E27FC236}">
                  <a16:creationId xmlns:a16="http://schemas.microsoft.com/office/drawing/2014/main" id="{D34864D4-83E9-00E9-4310-488B443C11A2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4" name="Rectangle 103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356D23-3CF3-C986-4119-A035C79EC4FB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5" name="Rectangle 104">
              <a:hlinkClick r:id="rId44" action="ppaction://hlinksldjump"/>
              <a:extLst>
                <a:ext uri="{FF2B5EF4-FFF2-40B4-BE49-F238E27FC236}">
                  <a16:creationId xmlns:a16="http://schemas.microsoft.com/office/drawing/2014/main" id="{9895FF2F-56D5-5859-B010-D0A40BBB2E60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6" name="Rectangle 105">
              <a:hlinkClick r:id="rId45" action="ppaction://hlinksldjump"/>
              <a:extLst>
                <a:ext uri="{FF2B5EF4-FFF2-40B4-BE49-F238E27FC236}">
                  <a16:creationId xmlns:a16="http://schemas.microsoft.com/office/drawing/2014/main" id="{042C6684-8244-40FF-B513-0A861A72158A}"/>
                </a:ext>
              </a:extLst>
            </p:cNvPr>
            <p:cNvSpPr/>
            <p:nvPr userDrawn="1"/>
          </p:nvSpPr>
          <p:spPr>
            <a:xfrm>
              <a:off x="31385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9566239-3DBC-8D30-DE54-293F055AECE9}"/>
                </a:ext>
              </a:extLst>
            </p:cNvPr>
            <p:cNvSpPr/>
            <p:nvPr userDrawn="1"/>
          </p:nvSpPr>
          <p:spPr>
            <a:xfrm>
              <a:off x="42358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E53D72C-DA3C-FCB1-91D5-E6DA7ACF1700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6F660FB-571C-EB0B-3CE2-144BFD2694FA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F1C7810-C016-7612-9427-F5065D2DA4E7}"/>
                </a:ext>
              </a:extLst>
            </p:cNvPr>
            <p:cNvSpPr/>
            <p:nvPr userDrawn="1"/>
          </p:nvSpPr>
          <p:spPr>
            <a:xfrm>
              <a:off x="40529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F490476-046C-5EE4-5B33-978EC9921D6C}"/>
                </a:ext>
              </a:extLst>
            </p:cNvPr>
            <p:cNvSpPr/>
            <p:nvPr userDrawn="1"/>
          </p:nvSpPr>
          <p:spPr>
            <a:xfrm>
              <a:off x="387005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FE4EFE3-8E13-6461-1CF3-7682CFD19B9B}"/>
                </a:ext>
              </a:extLst>
            </p:cNvPr>
            <p:cNvSpPr/>
            <p:nvPr userDrawn="1"/>
          </p:nvSpPr>
          <p:spPr>
            <a:xfrm>
              <a:off x="368717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7B7B3CD-5339-7AF3-84C7-B15E645BBA80}"/>
                </a:ext>
              </a:extLst>
            </p:cNvPr>
            <p:cNvSpPr/>
            <p:nvPr userDrawn="1"/>
          </p:nvSpPr>
          <p:spPr>
            <a:xfrm>
              <a:off x="350429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D7FFA6C-A97C-612C-8DB8-50857F497C5D}"/>
                </a:ext>
              </a:extLst>
            </p:cNvPr>
            <p:cNvSpPr/>
            <p:nvPr userDrawn="1"/>
          </p:nvSpPr>
          <p:spPr>
            <a:xfrm>
              <a:off x="33214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822EF15-9CDD-B3BA-53C9-C484334395C3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935F6D8-D11E-6005-39B0-A9E9037266A5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AA7F1B7-7DD4-EDBC-B723-EF02FAC32C57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D16834C-AC08-EDBC-E777-2680E62969A6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7F518B9-3F5D-F771-5AA2-608DAC4B66F7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8BA991E-FEB3-121E-7D9C-6CAC260CDC64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4119580-8CE6-7D23-310E-D1A6E57170D8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pic>
        <p:nvPicPr>
          <p:cNvPr id="122" name="Graphic 121" descr="Home with solid fill">
            <a:hlinkClick r:id="rId46" action="ppaction://hlinksldjump"/>
            <a:extLst>
              <a:ext uri="{FF2B5EF4-FFF2-40B4-BE49-F238E27FC236}">
                <a16:creationId xmlns:a16="http://schemas.microsoft.com/office/drawing/2014/main" id="{FD7C98DC-0E99-C5B9-251A-759D39DA2733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8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17" name="Round Same Side Corner Rectangle 16">
            <a:hlinkClick r:id="rId2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3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4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5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6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7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8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9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0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1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2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3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4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6EB18-AB0B-EC05-7B26-C0EF80034859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Daily Goals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DFBEB3-D9BA-C356-0B33-872717234955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Agenda/Notes</a:t>
            </a:r>
          </a:p>
        </p:txBody>
      </p:sp>
      <p:graphicFrame>
        <p:nvGraphicFramePr>
          <p:cNvPr id="39" name="Table 153">
            <a:extLst>
              <a:ext uri="{FF2B5EF4-FFF2-40B4-BE49-F238E27FC236}">
                <a16:creationId xmlns:a16="http://schemas.microsoft.com/office/drawing/2014/main" id="{62495D4A-2A14-1B85-605F-F0995C6841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8786272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BFD310-0F47-6684-AC53-62C13DA4DB5B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78DACF2-B3BE-150C-DD3E-B56489AA2C17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60604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E4806-95B0-CF34-4EA4-C77AA693BC9B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606040" cy="252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81D28D5-28F7-3D79-FDF9-379BA37B68AA}"/>
              </a:ext>
            </a:extLst>
          </p:cNvPr>
          <p:cNvSpPr txBox="1"/>
          <p:nvPr userDrawn="1"/>
        </p:nvSpPr>
        <p:spPr>
          <a:xfrm>
            <a:off x="409429" y="575017"/>
            <a:ext cx="307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AC1CEB-7EA0-BA2E-7443-4FC8D96751CA}"/>
              </a:ext>
            </a:extLst>
          </p:cNvPr>
          <p:cNvGrpSpPr/>
          <p:nvPr userDrawn="1"/>
        </p:nvGrpSpPr>
        <p:grpSpPr>
          <a:xfrm>
            <a:off x="3218688" y="374904"/>
            <a:ext cx="1280160" cy="1152144"/>
            <a:chOff x="3138535" y="682451"/>
            <a:chExt cx="1280160" cy="115214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809ED0B-5815-1A7D-AC75-939A44C91F26}"/>
                </a:ext>
              </a:extLst>
            </p:cNvPr>
            <p:cNvSpPr/>
            <p:nvPr userDrawn="1"/>
          </p:nvSpPr>
          <p:spPr>
            <a:xfrm>
              <a:off x="350429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86F628F-4524-49BF-C925-156A21E2325B}"/>
                </a:ext>
              </a:extLst>
            </p:cNvPr>
            <p:cNvSpPr/>
            <p:nvPr userDrawn="1"/>
          </p:nvSpPr>
          <p:spPr>
            <a:xfrm>
              <a:off x="368717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5D4DDFD-23EE-E702-3C5D-FC5959A43F18}"/>
                </a:ext>
              </a:extLst>
            </p:cNvPr>
            <p:cNvSpPr/>
            <p:nvPr userDrawn="1"/>
          </p:nvSpPr>
          <p:spPr>
            <a:xfrm>
              <a:off x="387005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hlinkClick r:id="rId15" action="ppaction://hlinksldjump"/>
              <a:extLst>
                <a:ext uri="{FF2B5EF4-FFF2-40B4-BE49-F238E27FC236}">
                  <a16:creationId xmlns:a16="http://schemas.microsoft.com/office/drawing/2014/main" id="{A6E6C080-8364-6BA6-DB02-C052243F6FF6}"/>
                </a:ext>
              </a:extLst>
            </p:cNvPr>
            <p:cNvSpPr/>
            <p:nvPr userDrawn="1"/>
          </p:nvSpPr>
          <p:spPr>
            <a:xfrm>
              <a:off x="40529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0" name="Rectangle 49">
              <a:hlinkClick r:id="rId16" action="ppaction://hlinksldjump"/>
              <a:extLst>
                <a:ext uri="{FF2B5EF4-FFF2-40B4-BE49-F238E27FC236}">
                  <a16:creationId xmlns:a16="http://schemas.microsoft.com/office/drawing/2014/main" id="{09E01E17-542B-B4FF-2538-ED6BB1798931}"/>
                </a:ext>
              </a:extLst>
            </p:cNvPr>
            <p:cNvSpPr/>
            <p:nvPr userDrawn="1"/>
          </p:nvSpPr>
          <p:spPr>
            <a:xfrm>
              <a:off x="42358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1" name="Rectangle 50">
              <a:hlinkClick r:id="rId17" action="ppaction://hlinksldjump"/>
              <a:extLst>
                <a:ext uri="{FF2B5EF4-FFF2-40B4-BE49-F238E27FC236}">
                  <a16:creationId xmlns:a16="http://schemas.microsoft.com/office/drawing/2014/main" id="{C5F9560C-19BD-3309-525F-7001D2C97493}"/>
                </a:ext>
              </a:extLst>
            </p:cNvPr>
            <p:cNvSpPr/>
            <p:nvPr userDrawn="1"/>
          </p:nvSpPr>
          <p:spPr>
            <a:xfrm>
              <a:off x="31385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2" name="Rectangle 51">
              <a:hlinkClick r:id="rId18" action="ppaction://hlinksldjump"/>
              <a:extLst>
                <a:ext uri="{FF2B5EF4-FFF2-40B4-BE49-F238E27FC236}">
                  <a16:creationId xmlns:a16="http://schemas.microsoft.com/office/drawing/2014/main" id="{A1BC41C5-2C3F-0BAA-6FC2-2CE9666212F9}"/>
                </a:ext>
              </a:extLst>
            </p:cNvPr>
            <p:cNvSpPr/>
            <p:nvPr userDrawn="1"/>
          </p:nvSpPr>
          <p:spPr>
            <a:xfrm>
              <a:off x="33214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3" name="Rectangle 52">
              <a:hlinkClick r:id="rId19" action="ppaction://hlinksldjump"/>
              <a:extLst>
                <a:ext uri="{FF2B5EF4-FFF2-40B4-BE49-F238E27FC236}">
                  <a16:creationId xmlns:a16="http://schemas.microsoft.com/office/drawing/2014/main" id="{1091C6C0-4AC1-E344-FC4B-CD4EE2E66EF4}"/>
                </a:ext>
              </a:extLst>
            </p:cNvPr>
            <p:cNvSpPr/>
            <p:nvPr userDrawn="1"/>
          </p:nvSpPr>
          <p:spPr>
            <a:xfrm>
              <a:off x="350429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4" name="Rectangle 53">
              <a:hlinkClick r:id="rId20" action="ppaction://hlinksldjump"/>
              <a:extLst>
                <a:ext uri="{FF2B5EF4-FFF2-40B4-BE49-F238E27FC236}">
                  <a16:creationId xmlns:a16="http://schemas.microsoft.com/office/drawing/2014/main" id="{BAE9613C-5DBC-EB0E-C5F7-833ECEB8D467}"/>
                </a:ext>
              </a:extLst>
            </p:cNvPr>
            <p:cNvSpPr/>
            <p:nvPr userDrawn="1"/>
          </p:nvSpPr>
          <p:spPr>
            <a:xfrm>
              <a:off x="368717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5" name="Rectangle 5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450B6E9-9551-69FA-9673-564EC7DBA13F}"/>
                </a:ext>
              </a:extLst>
            </p:cNvPr>
            <p:cNvSpPr/>
            <p:nvPr userDrawn="1"/>
          </p:nvSpPr>
          <p:spPr>
            <a:xfrm>
              <a:off x="387005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6" name="Rectangle 55">
              <a:hlinkClick r:id="rId22" action="ppaction://hlinksldjump"/>
              <a:extLst>
                <a:ext uri="{FF2B5EF4-FFF2-40B4-BE49-F238E27FC236}">
                  <a16:creationId xmlns:a16="http://schemas.microsoft.com/office/drawing/2014/main" id="{82CC6CC7-4DFE-EF2E-2C0C-578C7AD8C6A7}"/>
                </a:ext>
              </a:extLst>
            </p:cNvPr>
            <p:cNvSpPr/>
            <p:nvPr userDrawn="1"/>
          </p:nvSpPr>
          <p:spPr>
            <a:xfrm>
              <a:off x="405293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8" name="Rectangle 57">
              <a:hlinkClick r:id="rId23" action="ppaction://hlinksldjump"/>
              <a:extLst>
                <a:ext uri="{FF2B5EF4-FFF2-40B4-BE49-F238E27FC236}">
                  <a16:creationId xmlns:a16="http://schemas.microsoft.com/office/drawing/2014/main" id="{1D9BAB40-26D7-8653-F285-BFAABA727665}"/>
                </a:ext>
              </a:extLst>
            </p:cNvPr>
            <p:cNvSpPr/>
            <p:nvPr userDrawn="1"/>
          </p:nvSpPr>
          <p:spPr>
            <a:xfrm>
              <a:off x="4235815" y="1011635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9" name="Rectangle 58">
              <a:hlinkClick r:id="rId24" action="ppaction://hlinksldjump"/>
              <a:extLst>
                <a:ext uri="{FF2B5EF4-FFF2-40B4-BE49-F238E27FC236}">
                  <a16:creationId xmlns:a16="http://schemas.microsoft.com/office/drawing/2014/main" id="{DF073658-8F2F-020E-4BDE-FB5A647C9B4B}"/>
                </a:ext>
              </a:extLst>
            </p:cNvPr>
            <p:cNvSpPr/>
            <p:nvPr userDrawn="1"/>
          </p:nvSpPr>
          <p:spPr>
            <a:xfrm>
              <a:off x="31385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60" name="Rectangle 59">
              <a:hlinkClick r:id="rId25" action="ppaction://hlinksldjump"/>
              <a:extLst>
                <a:ext uri="{FF2B5EF4-FFF2-40B4-BE49-F238E27FC236}">
                  <a16:creationId xmlns:a16="http://schemas.microsoft.com/office/drawing/2014/main" id="{2F387433-7531-5DCF-2BE3-6343BC1809AF}"/>
                </a:ext>
              </a:extLst>
            </p:cNvPr>
            <p:cNvSpPr/>
            <p:nvPr userDrawn="1"/>
          </p:nvSpPr>
          <p:spPr>
            <a:xfrm>
              <a:off x="33214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62" name="Rectangle 61">
              <a:hlinkClick r:id="rId26" action="ppaction://hlinksldjump"/>
              <a:extLst>
                <a:ext uri="{FF2B5EF4-FFF2-40B4-BE49-F238E27FC236}">
                  <a16:creationId xmlns:a16="http://schemas.microsoft.com/office/drawing/2014/main" id="{314909A4-D8F1-EBC1-7658-22E104C030B8}"/>
                </a:ext>
              </a:extLst>
            </p:cNvPr>
            <p:cNvSpPr/>
            <p:nvPr userDrawn="1"/>
          </p:nvSpPr>
          <p:spPr>
            <a:xfrm>
              <a:off x="350429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63" name="Rectangle 62">
              <a:hlinkClick r:id="rId27" action="ppaction://hlinksldjump"/>
              <a:extLst>
                <a:ext uri="{FF2B5EF4-FFF2-40B4-BE49-F238E27FC236}">
                  <a16:creationId xmlns:a16="http://schemas.microsoft.com/office/drawing/2014/main" id="{0F7B9FA0-4B66-35F1-59FB-E0F1E54F9C40}"/>
                </a:ext>
              </a:extLst>
            </p:cNvPr>
            <p:cNvSpPr/>
            <p:nvPr userDrawn="1"/>
          </p:nvSpPr>
          <p:spPr>
            <a:xfrm>
              <a:off x="368717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64" name="Rectangle 63">
              <a:hlinkClick r:id="rId28" action="ppaction://hlinksldjump"/>
              <a:extLst>
                <a:ext uri="{FF2B5EF4-FFF2-40B4-BE49-F238E27FC236}">
                  <a16:creationId xmlns:a16="http://schemas.microsoft.com/office/drawing/2014/main" id="{95DE669A-E56B-A849-293B-165983B9A193}"/>
                </a:ext>
              </a:extLst>
            </p:cNvPr>
            <p:cNvSpPr/>
            <p:nvPr userDrawn="1"/>
          </p:nvSpPr>
          <p:spPr>
            <a:xfrm>
              <a:off x="387005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5" name="Rectangle 64">
              <a:hlinkClick r:id="rId29" action="ppaction://hlinksldjump"/>
              <a:extLst>
                <a:ext uri="{FF2B5EF4-FFF2-40B4-BE49-F238E27FC236}">
                  <a16:creationId xmlns:a16="http://schemas.microsoft.com/office/drawing/2014/main" id="{EFD2103D-903A-E2ED-9EA0-337AFDA2A59E}"/>
                </a:ext>
              </a:extLst>
            </p:cNvPr>
            <p:cNvSpPr/>
            <p:nvPr userDrawn="1"/>
          </p:nvSpPr>
          <p:spPr>
            <a:xfrm>
              <a:off x="405293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66" name="Rectangle 65">
              <a:hlinkClick r:id="rId30" action="ppaction://hlinksldjump"/>
              <a:extLst>
                <a:ext uri="{FF2B5EF4-FFF2-40B4-BE49-F238E27FC236}">
                  <a16:creationId xmlns:a16="http://schemas.microsoft.com/office/drawing/2014/main" id="{5B2FB087-262D-ED5E-48F2-B5930FF0D8E5}"/>
                </a:ext>
              </a:extLst>
            </p:cNvPr>
            <p:cNvSpPr/>
            <p:nvPr userDrawn="1"/>
          </p:nvSpPr>
          <p:spPr>
            <a:xfrm>
              <a:off x="4235815" y="1176227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67" name="Rectangle 66">
              <a:hlinkClick r:id="rId31" action="ppaction://hlinksldjump"/>
              <a:extLst>
                <a:ext uri="{FF2B5EF4-FFF2-40B4-BE49-F238E27FC236}">
                  <a16:creationId xmlns:a16="http://schemas.microsoft.com/office/drawing/2014/main" id="{6A1A80DD-DA2C-14E1-57A2-B3EE79C784C3}"/>
                </a:ext>
              </a:extLst>
            </p:cNvPr>
            <p:cNvSpPr/>
            <p:nvPr userDrawn="1"/>
          </p:nvSpPr>
          <p:spPr>
            <a:xfrm>
              <a:off x="31385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68" name="Rectangle 67">
              <a:hlinkClick r:id="rId32" action="ppaction://hlinksldjump"/>
              <a:extLst>
                <a:ext uri="{FF2B5EF4-FFF2-40B4-BE49-F238E27FC236}">
                  <a16:creationId xmlns:a16="http://schemas.microsoft.com/office/drawing/2014/main" id="{330D6B82-B2E0-3EFD-3A06-320603CC3B23}"/>
                </a:ext>
              </a:extLst>
            </p:cNvPr>
            <p:cNvSpPr/>
            <p:nvPr userDrawn="1"/>
          </p:nvSpPr>
          <p:spPr>
            <a:xfrm>
              <a:off x="33214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3" name="Rectangle 102">
              <a:hlinkClick r:id="rId33" action="ppaction://hlinksldjump"/>
              <a:extLst>
                <a:ext uri="{FF2B5EF4-FFF2-40B4-BE49-F238E27FC236}">
                  <a16:creationId xmlns:a16="http://schemas.microsoft.com/office/drawing/2014/main" id="{81A7602D-AC96-753F-8597-D2A9BB3ADFCF}"/>
                </a:ext>
              </a:extLst>
            </p:cNvPr>
            <p:cNvSpPr/>
            <p:nvPr userDrawn="1"/>
          </p:nvSpPr>
          <p:spPr>
            <a:xfrm>
              <a:off x="350429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4" name="Rectangle 103">
              <a:hlinkClick r:id="rId34" action="ppaction://hlinksldjump"/>
              <a:extLst>
                <a:ext uri="{FF2B5EF4-FFF2-40B4-BE49-F238E27FC236}">
                  <a16:creationId xmlns:a16="http://schemas.microsoft.com/office/drawing/2014/main" id="{CCADAB91-5C28-A53C-EFFE-D05D42ECB7E0}"/>
                </a:ext>
              </a:extLst>
            </p:cNvPr>
            <p:cNvSpPr/>
            <p:nvPr userDrawn="1"/>
          </p:nvSpPr>
          <p:spPr>
            <a:xfrm>
              <a:off x="368717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5" name="Rectangle 104">
              <a:hlinkClick r:id="rId35" action="ppaction://hlinksldjump"/>
              <a:extLst>
                <a:ext uri="{FF2B5EF4-FFF2-40B4-BE49-F238E27FC236}">
                  <a16:creationId xmlns:a16="http://schemas.microsoft.com/office/drawing/2014/main" id="{E09CFC1C-51B8-4B6A-D1E5-A10F037FED71}"/>
                </a:ext>
              </a:extLst>
            </p:cNvPr>
            <p:cNvSpPr/>
            <p:nvPr userDrawn="1"/>
          </p:nvSpPr>
          <p:spPr>
            <a:xfrm>
              <a:off x="387005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6" name="Rectangle 105">
              <a:hlinkClick r:id="rId36" action="ppaction://hlinksldjump"/>
              <a:extLst>
                <a:ext uri="{FF2B5EF4-FFF2-40B4-BE49-F238E27FC236}">
                  <a16:creationId xmlns:a16="http://schemas.microsoft.com/office/drawing/2014/main" id="{A55964A9-694F-5767-B260-EF59ACDB8610}"/>
                </a:ext>
              </a:extLst>
            </p:cNvPr>
            <p:cNvSpPr/>
            <p:nvPr userDrawn="1"/>
          </p:nvSpPr>
          <p:spPr>
            <a:xfrm>
              <a:off x="405293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7" name="Rectangle 106">
              <a:hlinkClick r:id="rId37" action="ppaction://hlinksldjump"/>
              <a:extLst>
                <a:ext uri="{FF2B5EF4-FFF2-40B4-BE49-F238E27FC236}">
                  <a16:creationId xmlns:a16="http://schemas.microsoft.com/office/drawing/2014/main" id="{E3EC6E37-EA9C-D4DC-3D79-9C798B31E58C}"/>
                </a:ext>
              </a:extLst>
            </p:cNvPr>
            <p:cNvSpPr/>
            <p:nvPr userDrawn="1"/>
          </p:nvSpPr>
          <p:spPr>
            <a:xfrm>
              <a:off x="4235815" y="1340819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8" name="Rectangle 107">
              <a:hlinkClick r:id="rId38" action="ppaction://hlinksldjump"/>
              <a:extLst>
                <a:ext uri="{FF2B5EF4-FFF2-40B4-BE49-F238E27FC236}">
                  <a16:creationId xmlns:a16="http://schemas.microsoft.com/office/drawing/2014/main" id="{7F4776DA-20FB-95FD-18AD-ADCE33C06344}"/>
                </a:ext>
              </a:extLst>
            </p:cNvPr>
            <p:cNvSpPr/>
            <p:nvPr userDrawn="1"/>
          </p:nvSpPr>
          <p:spPr>
            <a:xfrm>
              <a:off x="31385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9" name="Rectangle 108">
              <a:hlinkClick r:id="rId39" action="ppaction://hlinksldjump"/>
              <a:extLst>
                <a:ext uri="{FF2B5EF4-FFF2-40B4-BE49-F238E27FC236}">
                  <a16:creationId xmlns:a16="http://schemas.microsoft.com/office/drawing/2014/main" id="{32E211DF-5720-FB4E-AFAA-64B8BEE88191}"/>
                </a:ext>
              </a:extLst>
            </p:cNvPr>
            <p:cNvSpPr/>
            <p:nvPr userDrawn="1"/>
          </p:nvSpPr>
          <p:spPr>
            <a:xfrm>
              <a:off x="33214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0" name="Rectangle 109">
              <a:hlinkClick r:id="rId40" action="ppaction://hlinksldjump"/>
              <a:extLst>
                <a:ext uri="{FF2B5EF4-FFF2-40B4-BE49-F238E27FC236}">
                  <a16:creationId xmlns:a16="http://schemas.microsoft.com/office/drawing/2014/main" id="{1AD5ADEB-015C-198B-D157-F768C9367CF3}"/>
                </a:ext>
              </a:extLst>
            </p:cNvPr>
            <p:cNvSpPr/>
            <p:nvPr userDrawn="1"/>
          </p:nvSpPr>
          <p:spPr>
            <a:xfrm>
              <a:off x="350429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1" name="Rectangle 110">
              <a:hlinkClick r:id="rId41" action="ppaction://hlinksldjump"/>
              <a:extLst>
                <a:ext uri="{FF2B5EF4-FFF2-40B4-BE49-F238E27FC236}">
                  <a16:creationId xmlns:a16="http://schemas.microsoft.com/office/drawing/2014/main" id="{71285D95-91D0-5B36-4C2A-BEB2E4A1813D}"/>
                </a:ext>
              </a:extLst>
            </p:cNvPr>
            <p:cNvSpPr/>
            <p:nvPr userDrawn="1"/>
          </p:nvSpPr>
          <p:spPr>
            <a:xfrm>
              <a:off x="368717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2" name="Rectangle 111">
              <a:hlinkClick r:id="rId42" action="ppaction://hlinksldjump"/>
              <a:extLst>
                <a:ext uri="{FF2B5EF4-FFF2-40B4-BE49-F238E27FC236}">
                  <a16:creationId xmlns:a16="http://schemas.microsoft.com/office/drawing/2014/main" id="{67974FC1-901E-D1BD-CFCF-745BA4E11C71}"/>
                </a:ext>
              </a:extLst>
            </p:cNvPr>
            <p:cNvSpPr/>
            <p:nvPr userDrawn="1"/>
          </p:nvSpPr>
          <p:spPr>
            <a:xfrm>
              <a:off x="387005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3" name="Rectangle 112">
              <a:hlinkClick r:id="rId43" action="ppaction://hlinksldjump"/>
              <a:extLst>
                <a:ext uri="{FF2B5EF4-FFF2-40B4-BE49-F238E27FC236}">
                  <a16:creationId xmlns:a16="http://schemas.microsoft.com/office/drawing/2014/main" id="{E25010E5-C3B9-7218-E0E5-7F7CB09BB150}"/>
                </a:ext>
              </a:extLst>
            </p:cNvPr>
            <p:cNvSpPr/>
            <p:nvPr userDrawn="1"/>
          </p:nvSpPr>
          <p:spPr>
            <a:xfrm>
              <a:off x="405293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4" name="Rectangle 113">
              <a:hlinkClick r:id="rId44" action="ppaction://hlinksldjump"/>
              <a:extLst>
                <a:ext uri="{FF2B5EF4-FFF2-40B4-BE49-F238E27FC236}">
                  <a16:creationId xmlns:a16="http://schemas.microsoft.com/office/drawing/2014/main" id="{2A4471F2-8D8A-4BAE-4944-EEA527AE3BB2}"/>
                </a:ext>
              </a:extLst>
            </p:cNvPr>
            <p:cNvSpPr/>
            <p:nvPr userDrawn="1"/>
          </p:nvSpPr>
          <p:spPr>
            <a:xfrm>
              <a:off x="4235815" y="1505411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5" name="Rectangle 114">
              <a:hlinkClick r:id="rId45" action="ppaction://hlinksldjump"/>
              <a:extLst>
                <a:ext uri="{FF2B5EF4-FFF2-40B4-BE49-F238E27FC236}">
                  <a16:creationId xmlns:a16="http://schemas.microsoft.com/office/drawing/2014/main" id="{108A2CF8-3E3E-2455-E2DC-854238C7A59E}"/>
                </a:ext>
              </a:extLst>
            </p:cNvPr>
            <p:cNvSpPr/>
            <p:nvPr userDrawn="1"/>
          </p:nvSpPr>
          <p:spPr>
            <a:xfrm>
              <a:off x="31385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BDE0C70-CE99-35A7-B338-CBCB86727130}"/>
                </a:ext>
              </a:extLst>
            </p:cNvPr>
            <p:cNvSpPr/>
            <p:nvPr userDrawn="1"/>
          </p:nvSpPr>
          <p:spPr>
            <a:xfrm>
              <a:off x="42358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6A0465D-3BBF-56F9-9975-6FEB45C3AC3A}"/>
                </a:ext>
              </a:extLst>
            </p:cNvPr>
            <p:cNvSpPr/>
            <p:nvPr userDrawn="1"/>
          </p:nvSpPr>
          <p:spPr>
            <a:xfrm>
              <a:off x="313853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7545C8A-5166-CC7B-0EBA-1CB411000C53}"/>
                </a:ext>
              </a:extLst>
            </p:cNvPr>
            <p:cNvSpPr/>
            <p:nvPr userDrawn="1"/>
          </p:nvSpPr>
          <p:spPr>
            <a:xfrm>
              <a:off x="3321415" y="847043"/>
              <a:ext cx="182880" cy="1645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B2FF4FD-00DA-467C-12A3-3C741E32554B}"/>
                </a:ext>
              </a:extLst>
            </p:cNvPr>
            <p:cNvSpPr/>
            <p:nvPr userDrawn="1"/>
          </p:nvSpPr>
          <p:spPr>
            <a:xfrm>
              <a:off x="405293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D68AD8-AC68-EA8B-D1C5-D68BACC02DF0}"/>
                </a:ext>
              </a:extLst>
            </p:cNvPr>
            <p:cNvSpPr/>
            <p:nvPr userDrawn="1"/>
          </p:nvSpPr>
          <p:spPr>
            <a:xfrm>
              <a:off x="387005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8A47517-5AB8-9586-FB13-DC8C363FE746}"/>
                </a:ext>
              </a:extLst>
            </p:cNvPr>
            <p:cNvSpPr/>
            <p:nvPr userDrawn="1"/>
          </p:nvSpPr>
          <p:spPr>
            <a:xfrm>
              <a:off x="368717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ECCE2A1-CD52-02AF-BE3A-FED60C503259}"/>
                </a:ext>
              </a:extLst>
            </p:cNvPr>
            <p:cNvSpPr/>
            <p:nvPr userDrawn="1"/>
          </p:nvSpPr>
          <p:spPr>
            <a:xfrm>
              <a:off x="350429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9365ADF-8090-5789-59D0-364569E2FD16}"/>
                </a:ext>
              </a:extLst>
            </p:cNvPr>
            <p:cNvSpPr/>
            <p:nvPr userDrawn="1"/>
          </p:nvSpPr>
          <p:spPr>
            <a:xfrm>
              <a:off x="3321415" y="1670003"/>
              <a:ext cx="182880" cy="1645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7D5A5F0-358F-6D04-5A41-C8F2C3F46A08}"/>
                </a:ext>
              </a:extLst>
            </p:cNvPr>
            <p:cNvSpPr/>
            <p:nvPr userDrawn="1"/>
          </p:nvSpPr>
          <p:spPr>
            <a:xfrm>
              <a:off x="31385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94B9F62-AA0E-9095-DD51-6217C0B403A2}"/>
                </a:ext>
              </a:extLst>
            </p:cNvPr>
            <p:cNvSpPr/>
            <p:nvPr userDrawn="1"/>
          </p:nvSpPr>
          <p:spPr>
            <a:xfrm>
              <a:off x="33214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M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E8C5794-9A04-E034-0EAE-B61EEE05A48D}"/>
                </a:ext>
              </a:extLst>
            </p:cNvPr>
            <p:cNvSpPr/>
            <p:nvPr userDrawn="1"/>
          </p:nvSpPr>
          <p:spPr>
            <a:xfrm>
              <a:off x="350429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63D6B9C-7E76-26F2-694E-6228FF495788}"/>
                </a:ext>
              </a:extLst>
            </p:cNvPr>
            <p:cNvSpPr/>
            <p:nvPr userDrawn="1"/>
          </p:nvSpPr>
          <p:spPr>
            <a:xfrm>
              <a:off x="368717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W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D038592-38D4-F229-A4FF-041D9965ED52}"/>
                </a:ext>
              </a:extLst>
            </p:cNvPr>
            <p:cNvSpPr/>
            <p:nvPr userDrawn="1"/>
          </p:nvSpPr>
          <p:spPr>
            <a:xfrm>
              <a:off x="387005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T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7A2FEC0-4E19-0C1E-D618-C8EE668D3233}"/>
                </a:ext>
              </a:extLst>
            </p:cNvPr>
            <p:cNvSpPr/>
            <p:nvPr userDrawn="1"/>
          </p:nvSpPr>
          <p:spPr>
            <a:xfrm>
              <a:off x="405293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F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A52FFDE-0F80-466D-DB37-E79AE3B904FC}"/>
                </a:ext>
              </a:extLst>
            </p:cNvPr>
            <p:cNvSpPr/>
            <p:nvPr userDrawn="1"/>
          </p:nvSpPr>
          <p:spPr>
            <a:xfrm>
              <a:off x="4235815" y="682451"/>
              <a:ext cx="182880" cy="1645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</a:t>
              </a:r>
            </a:p>
          </p:txBody>
        </p:sp>
      </p:grpSp>
      <p:pic>
        <p:nvPicPr>
          <p:cNvPr id="131" name="Graphic 130" descr="Home with solid fill">
            <a:hlinkClick r:id="rId46" action="ppaction://hlinksldjump"/>
            <a:extLst>
              <a:ext uri="{FF2B5EF4-FFF2-40B4-BE49-F238E27FC236}">
                <a16:creationId xmlns:a16="http://schemas.microsoft.com/office/drawing/2014/main" id="{6CAC3370-233E-C000-CA61-5C9381EC9B26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701" r:id="rId4"/>
    <p:sldLayoutId id="2147483688" r:id="rId5"/>
    <p:sldLayoutId id="2147483702" r:id="rId6"/>
    <p:sldLayoutId id="2147483687" r:id="rId7"/>
    <p:sldLayoutId id="2147483703" r:id="rId8"/>
    <p:sldLayoutId id="2147483674" r:id="rId9"/>
    <p:sldLayoutId id="2147483704" r:id="rId10"/>
    <p:sldLayoutId id="2147483690" r:id="rId11"/>
    <p:sldLayoutId id="2147483705" r:id="rId12"/>
    <p:sldLayoutId id="2147483691" r:id="rId13"/>
    <p:sldLayoutId id="2147483706" r:id="rId14"/>
    <p:sldLayoutId id="2147483692" r:id="rId15"/>
    <p:sldLayoutId id="2147483707" r:id="rId16"/>
    <p:sldLayoutId id="2147483693" r:id="rId17"/>
    <p:sldLayoutId id="2147483708" r:id="rId18"/>
    <p:sldLayoutId id="2147483694" r:id="rId19"/>
    <p:sldLayoutId id="2147483709" r:id="rId20"/>
    <p:sldLayoutId id="2147483695" r:id="rId21"/>
    <p:sldLayoutId id="2147483710" r:id="rId22"/>
    <p:sldLayoutId id="2147483696" r:id="rId23"/>
    <p:sldLayoutId id="2147483711" r:id="rId24"/>
    <p:sldLayoutId id="2147483697" r:id="rId25"/>
    <p:sldLayoutId id="2147483712" r:id="rId26"/>
    <p:sldLayoutId id="2147483698" r:id="rId27"/>
    <p:sldLayoutId id="2147483689" r:id="rId28"/>
    <p:sldLayoutId id="2147483700" r:id="rId29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353BFF-A7CB-B3FE-783D-037F1B31B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4" r="11461"/>
          <a:stretch/>
        </p:blipFill>
        <p:spPr>
          <a:xfrm rot="5400000">
            <a:off x="-1997870" y="1997870"/>
            <a:ext cx="9144002" cy="5148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Century Gothic" panose="020B050202020202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entury Gothic" panose="020B0502020202020204" pitchFamily="34" charset="0"/>
              </a:rPr>
              <a:t>©2024 Chuck </a:t>
            </a:r>
            <a:r>
              <a:rPr lang="en-US" sz="200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82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6, 2024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2, 2024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3, 2024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4, 2024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5, 2024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6, 2024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7, 2024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8, 2024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9, 2024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10, 2024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11, 2024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7, 2024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12, 2024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13, 2024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14, 2024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15, 2024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16, 2024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17, 2024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18, 2024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19, 2024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20, 2024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21, 2024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8, 2024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22, 2024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23, 2024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Apr 24, 2024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Apr 25, 2024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Apr 26, 2024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Apr 27, 2024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Apr 28, 2024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29, 2024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Apr 30, 2024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May 2024</a:t>
            </a:r>
          </a:p>
        </p:txBody>
      </p: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9, 2024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1, 2024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2, 2024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3, 2024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4, 2024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/>
              <a:t>Sun May 5, 2024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6, 2024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7, 2024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8, 2024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9, 2024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10, 2024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10, 2024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11, 2024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12, 2024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13, 2024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14, 2024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15, 2024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16, 2024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17, 2024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18, 2024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19, 2024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20, 2024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11, 2024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21, 2024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22, 2024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23, 2024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24, 2024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May 25, 2024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May 26, 2024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May 27, 2024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May 28, 2024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May 29, 2024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May 30, 2024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12, 2024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May 31, 2024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June 2024</a:t>
            </a:r>
          </a:p>
        </p:txBody>
      </p: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1, 2024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2, 2024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3, 2024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4, 2024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5, 2024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6, 2024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7, 2024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8, 2024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13, 2024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9, 2024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10, 2024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11, 2024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12, 2024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13, 2024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14, 2024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15, 2024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16, 2024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17, 2024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18, 2024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14, 2024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19, 2024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20, 2024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21, 2024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22, 2024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23, 2024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Jun 24, 2024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Jun 25, 2024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Jun 26, 2024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Jun 27, 2024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Jun 28, 2024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15, 2024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Jun 29, 2024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Jun 30, 2024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July 2024</a:t>
            </a:r>
          </a:p>
        </p:txBody>
      </p: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1, 2024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2, 2024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3, 2024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4, 2024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5, 2024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6, 2024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7, 2024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16, 2024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8, 2024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9, 2024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10, 2024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11, 2024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12, 2024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13, 2024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14, 2024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15, 2024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16, 2024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17, 2024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17, 2024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18, 2024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19, 2024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20, 2024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21, 2024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22, 2024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23, 2024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24, 2024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Jul 25, 2024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Jul 26, 2024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Jul 27, 2024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18, 2024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Jul 28, 2024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Jul 29, 2024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Jul 30, 2024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Jul 31, 2024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August 2024</a:t>
            </a:r>
          </a:p>
        </p:txBody>
      </p: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1, 2024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2, 2024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3, 2024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4, 2024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5, 2024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19, 2024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6, 2024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7, 2024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8, 2024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9, 2024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10, 2024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11, 2024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12, 2024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13, 2024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14, 2024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15, 2024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20, 2024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16, 2024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17, 2024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18, 2024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19, 2024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20, 2024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21, 2024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22, 2024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23, 2024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24, 2024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Aug 25, 2024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21, 2024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Aug 26, 2024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Aug 27, 2024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Aug 28, 2024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Aug 29, 2024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Aug 30, 2024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Aug 31, 2024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September 2024</a:t>
            </a:r>
          </a:p>
        </p:txBody>
      </p: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1, 2024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2, 2024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3, 2024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22, 2024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4, 2024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5, 2024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6, 2024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7, 2024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8, 2024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9, 2024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10, 2024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11, 2024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12, 2024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13, 2024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23, 2024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14, 2024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15, 2024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16, 2024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17, 2024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18, 2024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19, 2024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20, 2024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21, 2024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22, 2024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23, 2024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24, 2024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Sep 24, 2024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Sep 25, 2024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Sep 26, 2024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Sep 27, 2024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Sep 28, 2024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Sep 29, 2024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Sep 30, 2024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October 2024</a:t>
            </a:r>
          </a:p>
        </p:txBody>
      </p: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1, 2024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2, 2024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25, 2024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3, 2024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4, 2024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5, 2024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6, 2024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7, 2024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8, 2024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9, 2024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10, 2024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11, 2024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12, 2024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2024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26, 2024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13, 2024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14, 2024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15, 2024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16, 2024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17, 2024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18, 2024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19, 2024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20, 2024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21, 2024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22, 2024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Jan 27, 2024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23, 2024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24, 2024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Oct 25, 2024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Oct 26, 2024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Oct 27, 2024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Oct 28, 2024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Oct 29, 2024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Oct 30, 2024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Oct 31, 2024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November 2024</a:t>
            </a:r>
          </a:p>
        </p:txBody>
      </p: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Jan 28, 2024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1, 2024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2, 2024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3, 2024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4, 2024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5, 2024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6, 2024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7, 2024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8, 2024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9, 2024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10, 2024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29, 2024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11, 2024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12, 2024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13, 2024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14, 2024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15, 2024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16, 2024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17, 2024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18, 2024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19, 2024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20, 2024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30, 2024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21, 2024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22, 2024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23, 2024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Nov 24, 2024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Nov 25, 2024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Nov 26, 2024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Nov 27, 2024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Nov 28, 2024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Nov 29, 2024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Nov 30, 2024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31, 2024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December 2024</a:t>
            </a:r>
          </a:p>
        </p:txBody>
      </p: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1, 2024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2, 2024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3, 2024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4, 2024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5, 2024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6, 2024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7, 2024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8, 2024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9, 2024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February 2024</a:t>
            </a:r>
          </a:p>
        </p:txBody>
      </p: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10, 2024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11, 2024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12, 2024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13, 2024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14, 2024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15, 2024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6, 2024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17, 2024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18, 2024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19, 2024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1, 2024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20, 2024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21, 2024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22, 2024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23, 2024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24, 2024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Dec 25, 2024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Dec 26, 2024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Dec 27, 2024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Dec 28, 2024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Dec 29, 2024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2, 2024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Dec 30, 2024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Dec 31, 2024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3, 2024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January 2024</a:t>
            </a:r>
          </a:p>
        </p:txBody>
      </p: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4, 2024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5, 2024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6, 2024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7, 2024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8, 2024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9, 2024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10, 2024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11, 2024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12, 2024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13, 2024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Jan 1, 2024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14, 2024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15, 2024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16, 2024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17, 2024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18, 2024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19, 2024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20, 2024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21, 2024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22, 2024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Feb 23, 2024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Jan 2, 2024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Feb 24, 2024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Feb 25, 2024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Feb 26, 2024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Feb 27, 2024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Feb 28, 2024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Feb 29, 2024</a:t>
            </a:r>
          </a:p>
        </p:txBody>
      </p:sp>
    </p:spTree>
    <p:extLst>
      <p:ext uri="{BB962C8B-B14F-4D97-AF65-F5344CB8AC3E}">
        <p14:creationId xmlns:p14="http://schemas.microsoft.com/office/powerpoint/2010/main" val="2680419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1, 2024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2, 2024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3, 2024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Jan 3, 2024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4, 2024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5, 2024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6, 2024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7, 2024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8, 2024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9, 2024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10, 2024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11, 2024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12, 2024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13, 2024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Jan 4, 2024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14, 2024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15, 2024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16, 2024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17, 2024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18, 2024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19, 2024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20, 2024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21, 2024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22, 2024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23, 2024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Jan 5, 2024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24, 2024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Mar 25, 2024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Mar 26, 2024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Wed Mar 27, 2024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Mar 28, 2024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Mar 29, 2024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Mar 30, 2024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Mar 31, 2024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April 2024</a:t>
            </a:r>
          </a:p>
        </p:txBody>
      </p: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Apr 1, 2024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1875</Words>
  <Application>Microsoft Macintosh PowerPoint</Application>
  <PresentationFormat>Custom</PresentationFormat>
  <Paragraphs>395</Paragraphs>
  <Slides>381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381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2</cp:revision>
  <cp:lastPrinted>2023-11-06T21:47:07Z</cp:lastPrinted>
  <dcterms:created xsi:type="dcterms:W3CDTF">2023-01-27T16:07:18Z</dcterms:created>
  <dcterms:modified xsi:type="dcterms:W3CDTF">2023-11-11T17:05:50Z</dcterms:modified>
</cp:coreProperties>
</file>